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News Cycle"/>
      <p:regular r:id="rId29"/>
      <p:bold r:id="rId30"/>
    </p:embeddedFont>
    <p:embeddedFont>
      <p:font typeface="Pacifico"/>
      <p:regular r:id="rId31"/>
    </p:embeddedFont>
    <p:embeddedFont>
      <p:font typeface="IBM Plex Sans Condense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ewsCycl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acifico-regular.fntdata"/><Relationship Id="rId30" Type="http://schemas.openxmlformats.org/officeDocument/2006/relationships/font" Target="fonts/NewsCycle-bold.fntdata"/><Relationship Id="rId11" Type="http://schemas.openxmlformats.org/officeDocument/2006/relationships/slide" Target="slides/slide7.xml"/><Relationship Id="rId33" Type="http://schemas.openxmlformats.org/officeDocument/2006/relationships/font" Target="fonts/IBMPlexSansCondensed-bold.fntdata"/><Relationship Id="rId10" Type="http://schemas.openxmlformats.org/officeDocument/2006/relationships/slide" Target="slides/slide6.xml"/><Relationship Id="rId32" Type="http://schemas.openxmlformats.org/officeDocument/2006/relationships/font" Target="fonts/IBMPlexSansCondensed-regular.fntdata"/><Relationship Id="rId13" Type="http://schemas.openxmlformats.org/officeDocument/2006/relationships/slide" Target="slides/slide9.xml"/><Relationship Id="rId35" Type="http://schemas.openxmlformats.org/officeDocument/2006/relationships/font" Target="fonts/IBMPlexSansCondensed-boldItalic.fntdata"/><Relationship Id="rId12" Type="http://schemas.openxmlformats.org/officeDocument/2006/relationships/slide" Target="slides/slide8.xml"/><Relationship Id="rId34" Type="http://schemas.openxmlformats.org/officeDocument/2006/relationships/font" Target="fonts/IBMPlexSansCondense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0a218a0b1_0_3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0a218a0b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0a218a0b1_0_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0a218a0b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0a218a0b1_0_3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0a218a0b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0a218a0b1_0_3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0a218a0b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0a218a0b1_0_3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0a218a0b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0a218a0b1_0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0a218a0b1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0a218a0b1_0_3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0a218a0b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0a218a0b1_0_3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0a218a0b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0a218a0b1_0_3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0a218a0b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0a218a0b1_0_3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0a218a0b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37edd35b6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37edd35b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0a218a0b1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0a218a0b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0a218a0b1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0a218a0b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0a218a0b1_0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0a218a0b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p:nvPr/>
        </p:nvSpPr>
        <p:spPr>
          <a:xfrm>
            <a:off x="12" y="-19"/>
            <a:ext cx="5713277" cy="5147878"/>
          </a:xfrm>
          <a:custGeom>
            <a:rect b="b" l="l" r="r" t="t"/>
            <a:pathLst>
              <a:path extrusionOk="0" h="4202349" w="4644941">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rotWithShape="0" algn="bl" dist="9525">
              <a:schemeClr val="lt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3807571" y="1106345"/>
            <a:ext cx="1603738" cy="2930810"/>
          </a:xfrm>
          <a:custGeom>
            <a:rect b="b" l="l" r="r" t="t"/>
            <a:pathLst>
              <a:path extrusionOk="0" h="2392498" w="1303852">
                <a:moveTo>
                  <a:pt x="1040950" y="0"/>
                </a:moveTo>
                <a:lnTo>
                  <a:pt x="0" y="2392499"/>
                </a:lnTo>
                <a:lnTo>
                  <a:pt x="262902" y="2392499"/>
                </a:lnTo>
                <a:lnTo>
                  <a:pt x="1303852" y="0"/>
                </a:lnTo>
                <a:lnTo>
                  <a:pt x="1040950" y="0"/>
                </a:lnTo>
                <a:close/>
              </a:path>
            </a:pathLst>
          </a:custGeom>
          <a:solidFill>
            <a:schemeClr val="accent1"/>
          </a:solidFill>
          <a:ln>
            <a:noFill/>
          </a:ln>
          <a:effectLst>
            <a:outerShdw blurRad="57150" rotWithShape="0" algn="bl"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txBox="1"/>
          <p:nvPr>
            <p:ph type="ctrTitle"/>
          </p:nvPr>
        </p:nvSpPr>
        <p:spPr>
          <a:xfrm>
            <a:off x="457200" y="1122100"/>
            <a:ext cx="3477000" cy="2899200"/>
          </a:xfrm>
          <a:prstGeom prst="rect">
            <a:avLst/>
          </a:prstGeom>
        </p:spPr>
        <p:txBody>
          <a:bodyPr anchorCtr="0" anchor="ctr" bIns="0" lIns="0" spcFirstLastPara="1" rIns="0" wrap="square" tIns="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4" name="Google Shape;14;p2"/>
          <p:cNvSpPr/>
          <p:nvPr/>
        </p:nvSpPr>
        <p:spPr>
          <a:xfrm rot="6779939">
            <a:off x="2911657" y="2395825"/>
            <a:ext cx="3415536" cy="331774"/>
          </a:xfrm>
          <a:prstGeom prst="flowChartProcess">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alf" type="blank">
  <p:cSld name="BLANK">
    <p:spTree>
      <p:nvGrpSpPr>
        <p:cNvPr id="63" name="Shape 63"/>
        <p:cNvGrpSpPr/>
        <p:nvPr/>
      </p:nvGrpSpPr>
      <p:grpSpPr>
        <a:xfrm>
          <a:off x="0" y="0"/>
          <a:ext cx="0" cy="0"/>
          <a:chOff x="0" y="0"/>
          <a:chExt cx="0" cy="0"/>
        </a:xfrm>
      </p:grpSpPr>
      <p:sp>
        <p:nvSpPr>
          <p:cNvPr id="64" name="Google Shape;64;p11"/>
          <p:cNvSpPr/>
          <p:nvPr/>
        </p:nvSpPr>
        <p:spPr>
          <a:xfrm>
            <a:off x="12" y="-19"/>
            <a:ext cx="5713277" cy="5147878"/>
          </a:xfrm>
          <a:custGeom>
            <a:rect b="b" l="l" r="r" t="t"/>
            <a:pathLst>
              <a:path extrusionOk="0" h="4202349" w="4644941">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rotWithShape="0" algn="bl" dist="9525">
              <a:schemeClr val="lt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1"/>
          <p:cNvSpPr/>
          <p:nvPr/>
        </p:nvSpPr>
        <p:spPr>
          <a:xfrm>
            <a:off x="4034690"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1/3">
  <p:cSld name="BLANK_1">
    <p:spTree>
      <p:nvGrpSpPr>
        <p:cNvPr id="67" name="Shape 67"/>
        <p:cNvGrpSpPr/>
        <p:nvPr/>
      </p:nvGrpSpPr>
      <p:grpSpPr>
        <a:xfrm>
          <a:off x="0" y="0"/>
          <a:ext cx="0" cy="0"/>
          <a:chOff x="0" y="0"/>
          <a:chExt cx="0" cy="0"/>
        </a:xfrm>
      </p:grpSpPr>
      <p:sp>
        <p:nvSpPr>
          <p:cNvPr id="68" name="Google Shape;68;p12"/>
          <p:cNvSpPr/>
          <p:nvPr/>
        </p:nvSpPr>
        <p:spPr>
          <a:xfrm>
            <a:off x="0" y="0"/>
            <a:ext cx="4042035" cy="5171276"/>
          </a:xfrm>
          <a:custGeom>
            <a:rect b="b" l="l" r="r" t="t"/>
            <a:pathLst>
              <a:path extrusionOk="0" h="206500" w="161407">
                <a:moveTo>
                  <a:pt x="71935" y="206500"/>
                </a:moveTo>
                <a:lnTo>
                  <a:pt x="161407" y="0"/>
                </a:lnTo>
                <a:lnTo>
                  <a:pt x="0" y="0"/>
                </a:lnTo>
                <a:lnTo>
                  <a:pt x="0" y="206143"/>
                </a:lnTo>
                <a:close/>
              </a:path>
            </a:pathLst>
          </a:custGeom>
          <a:solidFill>
            <a:srgbClr val="18171D">
              <a:alpha val="86030"/>
            </a:srgbClr>
          </a:solidFill>
          <a:ln>
            <a:noFill/>
          </a:ln>
          <a:effectLst>
            <a:outerShdw rotWithShape="0" algn="bl" dist="9525">
              <a:schemeClr val="lt1">
                <a:alpha val="15000"/>
              </a:schemeClr>
            </a:outerShdw>
          </a:effectLst>
        </p:spPr>
      </p:sp>
      <p:sp>
        <p:nvSpPr>
          <p:cNvPr id="69" name="Google Shape;69;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2"/>
          <p:cNvSpPr/>
          <p:nvPr/>
        </p:nvSpPr>
        <p:spPr>
          <a:xfrm>
            <a:off x="2385870"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2"/>
          <p:cNvSpPr/>
          <p:nvPr/>
        </p:nvSpPr>
        <p:spPr>
          <a:xfrm rot="6840062">
            <a:off x="1895850" y="2442472"/>
            <a:ext cx="2088800" cy="326206"/>
          </a:xfrm>
          <a:prstGeom prst="flowChartProcess">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2/3">
  <p:cSld name="BLANK_1_1">
    <p:spTree>
      <p:nvGrpSpPr>
        <p:cNvPr id="72" name="Shape 72"/>
        <p:cNvGrpSpPr/>
        <p:nvPr/>
      </p:nvGrpSpPr>
      <p:grpSpPr>
        <a:xfrm>
          <a:off x="0" y="0"/>
          <a:ext cx="0" cy="0"/>
          <a:chOff x="0" y="0"/>
          <a:chExt cx="0" cy="0"/>
        </a:xfrm>
      </p:grpSpPr>
      <p:sp>
        <p:nvSpPr>
          <p:cNvPr id="73" name="Google Shape;73;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3"/>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3"/>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_1">
    <p:bg>
      <p:bgPr>
        <a:solidFill>
          <a:schemeClr val="dk1"/>
        </a:solidFill>
      </p:bgPr>
    </p:bg>
    <p:spTree>
      <p:nvGrpSpPr>
        <p:cNvPr id="76" name="Shape 76"/>
        <p:cNvGrpSpPr/>
        <p:nvPr/>
      </p:nvGrpSpPr>
      <p:grpSpPr>
        <a:xfrm>
          <a:off x="0" y="0"/>
          <a:ext cx="0" cy="0"/>
          <a:chOff x="0" y="0"/>
          <a:chExt cx="0" cy="0"/>
        </a:xfrm>
      </p:grpSpPr>
      <p:sp>
        <p:nvSpPr>
          <p:cNvPr id="77" name="Google Shape;77;p14"/>
          <p:cNvSpPr/>
          <p:nvPr/>
        </p:nvSpPr>
        <p:spPr>
          <a:xfrm>
            <a:off x="6906000" y="0"/>
            <a:ext cx="2238000" cy="5151350"/>
          </a:xfrm>
          <a:custGeom>
            <a:rect b="b" l="l" r="r" t="t"/>
            <a:pathLst>
              <a:path extrusionOk="0" h="206054" w="89520">
                <a:moveTo>
                  <a:pt x="0" y="206054"/>
                </a:moveTo>
                <a:lnTo>
                  <a:pt x="89520" y="0"/>
                </a:lnTo>
                <a:lnTo>
                  <a:pt x="89520" y="206054"/>
                </a:lnTo>
                <a:close/>
              </a:path>
            </a:pathLst>
          </a:custGeom>
          <a:solidFill>
            <a:schemeClr val="accent1"/>
          </a:solidFill>
          <a:ln>
            <a:noFill/>
          </a:ln>
        </p:spPr>
      </p:sp>
      <p:sp>
        <p:nvSpPr>
          <p:cNvPr id="78" name="Google Shape;78;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4"/>
          <p:cNvSpPr/>
          <p:nvPr/>
        </p:nvSpPr>
        <p:spPr>
          <a:xfrm>
            <a:off x="7486691"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l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 name="Shape 15"/>
        <p:cNvGrpSpPr/>
        <p:nvPr/>
      </p:nvGrpSpPr>
      <p:grpSpPr>
        <a:xfrm>
          <a:off x="0" y="0"/>
          <a:ext cx="0" cy="0"/>
          <a:chOff x="0" y="0"/>
          <a:chExt cx="0" cy="0"/>
        </a:xfrm>
      </p:grpSpPr>
      <p:sp>
        <p:nvSpPr>
          <p:cNvPr id="16" name="Google Shape;16;p3"/>
          <p:cNvSpPr/>
          <p:nvPr/>
        </p:nvSpPr>
        <p:spPr>
          <a:xfrm>
            <a:off x="12" y="-19"/>
            <a:ext cx="5713277" cy="5147878"/>
          </a:xfrm>
          <a:custGeom>
            <a:rect b="b" l="l" r="r" t="t"/>
            <a:pathLst>
              <a:path extrusionOk="0" h="4202349" w="4644941">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rotWithShape="0" algn="bl" dist="9525">
              <a:schemeClr val="lt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3"/>
          <p:cNvSpPr/>
          <p:nvPr/>
        </p:nvSpPr>
        <p:spPr>
          <a:xfrm>
            <a:off x="3807571" y="1106345"/>
            <a:ext cx="1603738" cy="2930810"/>
          </a:xfrm>
          <a:custGeom>
            <a:rect b="b" l="l" r="r" t="t"/>
            <a:pathLst>
              <a:path extrusionOk="0" h="2392498" w="1303852">
                <a:moveTo>
                  <a:pt x="1040950" y="0"/>
                </a:moveTo>
                <a:lnTo>
                  <a:pt x="0" y="2392499"/>
                </a:lnTo>
                <a:lnTo>
                  <a:pt x="262902" y="2392499"/>
                </a:lnTo>
                <a:lnTo>
                  <a:pt x="1303852" y="0"/>
                </a:lnTo>
                <a:lnTo>
                  <a:pt x="1040950" y="0"/>
                </a:lnTo>
                <a:close/>
              </a:path>
            </a:pathLst>
          </a:custGeom>
          <a:solidFill>
            <a:schemeClr val="accent1"/>
          </a:solidFill>
          <a:ln>
            <a:noFill/>
          </a:ln>
          <a:effectLst>
            <a:outerShdw blurRad="57150" rotWithShape="0" algn="bl"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3"/>
          <p:cNvSpPr txBox="1"/>
          <p:nvPr>
            <p:ph type="ctrTitle"/>
          </p:nvPr>
        </p:nvSpPr>
        <p:spPr>
          <a:xfrm>
            <a:off x="457200" y="1873800"/>
            <a:ext cx="3350400" cy="10074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 name="Google Shape;19;p3"/>
          <p:cNvSpPr txBox="1"/>
          <p:nvPr>
            <p:ph idx="1" type="subTitle"/>
          </p:nvPr>
        </p:nvSpPr>
        <p:spPr>
          <a:xfrm>
            <a:off x="457200" y="2978101"/>
            <a:ext cx="3350400" cy="2916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0" name="Shape 20"/>
        <p:cNvGrpSpPr/>
        <p:nvPr/>
      </p:nvGrpSpPr>
      <p:grpSpPr>
        <a:xfrm>
          <a:off x="0" y="0"/>
          <a:ext cx="0" cy="0"/>
          <a:chOff x="0" y="0"/>
          <a:chExt cx="0" cy="0"/>
        </a:xfrm>
      </p:grpSpPr>
      <p:sp>
        <p:nvSpPr>
          <p:cNvPr id="21" name="Google Shape;21;p4"/>
          <p:cNvSpPr/>
          <p:nvPr/>
        </p:nvSpPr>
        <p:spPr>
          <a:xfrm>
            <a:off x="953988" y="-7325"/>
            <a:ext cx="7236025" cy="5158150"/>
          </a:xfrm>
          <a:custGeom>
            <a:rect b="b" l="l" r="r" t="t"/>
            <a:pathLst>
              <a:path extrusionOk="0" h="206326" w="289441">
                <a:moveTo>
                  <a:pt x="0" y="206326"/>
                </a:moveTo>
                <a:lnTo>
                  <a:pt x="90725" y="0"/>
                </a:lnTo>
                <a:lnTo>
                  <a:pt x="289441" y="0"/>
                </a:lnTo>
                <a:lnTo>
                  <a:pt x="199009" y="206033"/>
                </a:lnTo>
                <a:close/>
              </a:path>
            </a:pathLst>
          </a:custGeom>
          <a:solidFill>
            <a:srgbClr val="18171D">
              <a:alpha val="86030"/>
            </a:srgbClr>
          </a:solidFill>
          <a:ln>
            <a:noFill/>
          </a:ln>
        </p:spPr>
      </p:sp>
      <p:sp>
        <p:nvSpPr>
          <p:cNvPr id="22" name="Google Shape;22;p4"/>
          <p:cNvSpPr txBox="1"/>
          <p:nvPr>
            <p:ph idx="1" type="body"/>
          </p:nvPr>
        </p:nvSpPr>
        <p:spPr>
          <a:xfrm>
            <a:off x="3141624" y="683725"/>
            <a:ext cx="2860800" cy="3776100"/>
          </a:xfrm>
          <a:prstGeom prst="rect">
            <a:avLst/>
          </a:prstGeom>
        </p:spPr>
        <p:txBody>
          <a:bodyPr anchorCtr="0" anchor="ctr" bIns="0" lIns="0" spcFirstLastPara="1" rIns="0" wrap="square" tIns="0">
            <a:noAutofit/>
          </a:bodyPr>
          <a:lstStyle>
            <a:lvl1pPr indent="-381000" lvl="0" marL="457200" rtl="0" algn="ctr">
              <a:spcBef>
                <a:spcPts val="600"/>
              </a:spcBef>
              <a:spcAft>
                <a:spcPts val="0"/>
              </a:spcAft>
              <a:buSzPts val="2400"/>
              <a:buChar char="╸"/>
              <a:defRPr/>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81000" lvl="3" marL="1828800" rtl="0" algn="ctr">
              <a:spcBef>
                <a:spcPts val="0"/>
              </a:spcBef>
              <a:spcAft>
                <a:spcPts val="0"/>
              </a:spcAft>
              <a:buSzPts val="2400"/>
              <a:buChar char="-"/>
              <a:defRPr/>
            </a:lvl4pPr>
            <a:lvl5pPr indent="-381000" lvl="4" marL="2286000" rtl="0" algn="ctr">
              <a:spcBef>
                <a:spcPts val="0"/>
              </a:spcBef>
              <a:spcAft>
                <a:spcPts val="0"/>
              </a:spcAft>
              <a:buSzPts val="2400"/>
              <a:buChar char="○"/>
              <a:defRPr/>
            </a:lvl5pPr>
            <a:lvl6pPr indent="-381000" lvl="5" marL="2743200" rtl="0" algn="ctr">
              <a:spcBef>
                <a:spcPts val="0"/>
              </a:spcBef>
              <a:spcAft>
                <a:spcPts val="0"/>
              </a:spcAft>
              <a:buSzPts val="2400"/>
              <a:buChar char="■"/>
              <a:defRPr/>
            </a:lvl6pPr>
            <a:lvl7pPr indent="-381000" lvl="6" marL="3200400" rtl="0" algn="ctr">
              <a:spcBef>
                <a:spcPts val="0"/>
              </a:spcBef>
              <a:spcAft>
                <a:spcPts val="0"/>
              </a:spcAft>
              <a:buSzPts val="2400"/>
              <a:buChar char="●"/>
              <a:defRPr/>
            </a:lvl7pPr>
            <a:lvl8pPr indent="-381000" lvl="7" marL="3657600" rtl="0" algn="ctr">
              <a:spcBef>
                <a:spcPts val="0"/>
              </a:spcBef>
              <a:spcAft>
                <a:spcPts val="0"/>
              </a:spcAft>
              <a:buSzPts val="2400"/>
              <a:buChar char="○"/>
              <a:defRPr/>
            </a:lvl8pPr>
            <a:lvl9pPr indent="-381000" lvl="8" marL="4114800" rtl="0" algn="ctr">
              <a:spcBef>
                <a:spcPts val="0"/>
              </a:spcBef>
              <a:spcAft>
                <a:spcPts val="0"/>
              </a:spcAft>
              <a:buSzPts val="2400"/>
              <a:buChar char="■"/>
              <a:defRPr/>
            </a:lvl9pPr>
          </a:lstStyle>
          <a:p/>
        </p:txBody>
      </p:sp>
      <p:sp>
        <p:nvSpPr>
          <p:cNvPr id="23" name="Google Shape;23;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154182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4"/>
          <p:cNvSpPr/>
          <p:nvPr/>
        </p:nvSpPr>
        <p:spPr>
          <a:xfrm>
            <a:off x="6510921"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5"/>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5"/>
          <p:cNvSpPr txBox="1"/>
          <p:nvPr>
            <p:ph type="title"/>
          </p:nvPr>
        </p:nvSpPr>
        <p:spPr>
          <a:xfrm>
            <a:off x="457200" y="587675"/>
            <a:ext cx="5343900" cy="7188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5"/>
          <p:cNvSpPr txBox="1"/>
          <p:nvPr>
            <p:ph idx="1" type="body"/>
          </p:nvPr>
        </p:nvSpPr>
        <p:spPr>
          <a:xfrm>
            <a:off x="457200" y="1421049"/>
            <a:ext cx="4574700" cy="31230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1" name="Google Shape;31;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32" name="Shape 32"/>
        <p:cNvGrpSpPr/>
        <p:nvPr/>
      </p:nvGrpSpPr>
      <p:grpSpPr>
        <a:xfrm>
          <a:off x="0" y="0"/>
          <a:ext cx="0" cy="0"/>
          <a:chOff x="0" y="0"/>
          <a:chExt cx="0" cy="0"/>
        </a:xfrm>
      </p:grpSpPr>
      <p:sp>
        <p:nvSpPr>
          <p:cNvPr id="33" name="Google Shape;33;p6"/>
          <p:cNvSpPr/>
          <p:nvPr/>
        </p:nvSpPr>
        <p:spPr>
          <a:xfrm rot="10800000">
            <a:off x="3430712" y="-19"/>
            <a:ext cx="5713277" cy="5147878"/>
          </a:xfrm>
          <a:custGeom>
            <a:rect b="b" l="l" r="r" t="t"/>
            <a:pathLst>
              <a:path extrusionOk="0" h="4202349" w="4644941">
                <a:moveTo>
                  <a:pt x="2816531" y="4202349"/>
                </a:moveTo>
                <a:lnTo>
                  <a:pt x="0" y="4202349"/>
                </a:lnTo>
                <a:lnTo>
                  <a:pt x="0" y="0"/>
                </a:lnTo>
                <a:lnTo>
                  <a:pt x="4644942" y="0"/>
                </a:lnTo>
                <a:lnTo>
                  <a:pt x="2816531" y="4202349"/>
                </a:lnTo>
                <a:close/>
              </a:path>
            </a:pathLst>
          </a:custGeom>
          <a:solidFill>
            <a:schemeClr val="lt1"/>
          </a:solidFill>
          <a:ln>
            <a:noFill/>
          </a:ln>
          <a:effectLst>
            <a:outerShdw blurRad="85725" rotWithShape="0" algn="bl" dir="10800000" dist="28575">
              <a:schemeClr val="dk1">
                <a:alpha val="2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6"/>
          <p:cNvSpPr/>
          <p:nvPr/>
        </p:nvSpPr>
        <p:spPr>
          <a:xfrm>
            <a:off x="4013514"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6"/>
          <p:cNvSpPr txBox="1"/>
          <p:nvPr>
            <p:ph type="title"/>
          </p:nvPr>
        </p:nvSpPr>
        <p:spPr>
          <a:xfrm>
            <a:off x="5550175" y="1285513"/>
            <a:ext cx="3090900" cy="718800"/>
          </a:xfrm>
          <a:prstGeom prst="rect">
            <a:avLst/>
          </a:prstGeom>
        </p:spPr>
        <p:txBody>
          <a:bodyPr anchorCtr="0" anchor="b" bIns="0" lIns="0" spcFirstLastPara="1" rIns="0" wrap="square" tIns="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36" name="Google Shape;36;p6"/>
          <p:cNvSpPr txBox="1"/>
          <p:nvPr>
            <p:ph idx="1" type="body"/>
          </p:nvPr>
        </p:nvSpPr>
        <p:spPr>
          <a:xfrm>
            <a:off x="5550175" y="2118888"/>
            <a:ext cx="3090900" cy="1739100"/>
          </a:xfrm>
          <a:prstGeom prst="rect">
            <a:avLst/>
          </a:prstGeom>
        </p:spPr>
        <p:txBody>
          <a:bodyPr anchorCtr="0" anchor="t" bIns="0" lIns="0" spcFirstLastPara="1" rIns="0" wrap="square" tIns="0">
            <a:noAutofit/>
          </a:bodyPr>
          <a:lstStyle>
            <a:lvl1pPr indent="-342900" lvl="0" marL="457200" rtl="0">
              <a:spcBef>
                <a:spcPts val="600"/>
              </a:spcBef>
              <a:spcAft>
                <a:spcPts val="0"/>
              </a:spcAft>
              <a:buClr>
                <a:schemeClr val="dk2"/>
              </a:buClr>
              <a:buSzPts val="1800"/>
              <a:buChar char="╸"/>
              <a:defRPr sz="1800">
                <a:solidFill>
                  <a:schemeClr val="dk2"/>
                </a:solidFill>
              </a:defRPr>
            </a:lvl1pPr>
            <a:lvl2pPr indent="-342900" lvl="1" marL="914400" rtl="0">
              <a:spcBef>
                <a:spcPts val="0"/>
              </a:spcBef>
              <a:spcAft>
                <a:spcPts val="0"/>
              </a:spcAft>
              <a:buSzPts val="1800"/>
              <a:buChar char="-"/>
              <a:defRPr sz="1800">
                <a:solidFill>
                  <a:schemeClr val="dk2"/>
                </a:solidFill>
              </a:defRPr>
            </a:lvl2pPr>
            <a:lvl3pPr indent="-342900" lvl="2" marL="1371600" rtl="0">
              <a:spcBef>
                <a:spcPts val="0"/>
              </a:spcBef>
              <a:spcAft>
                <a:spcPts val="0"/>
              </a:spcAft>
              <a:buSzPts val="1800"/>
              <a:buChar char="-"/>
              <a:defRPr sz="1800">
                <a:solidFill>
                  <a:schemeClr val="dk2"/>
                </a:solidFill>
              </a:defRPr>
            </a:lvl3pPr>
            <a:lvl4pPr indent="-342900" lvl="3" marL="1828800" rtl="0">
              <a:spcBef>
                <a:spcPts val="0"/>
              </a:spcBef>
              <a:spcAft>
                <a:spcPts val="0"/>
              </a:spcAft>
              <a:buSzPts val="1800"/>
              <a:buChar char="-"/>
              <a:defRPr sz="1800">
                <a:solidFill>
                  <a:schemeClr val="dk2"/>
                </a:solidFill>
              </a:defRPr>
            </a:lvl4pPr>
            <a:lvl5pPr indent="-342900" lvl="4" marL="2286000" rtl="0">
              <a:spcBef>
                <a:spcPts val="0"/>
              </a:spcBef>
              <a:spcAft>
                <a:spcPts val="0"/>
              </a:spcAft>
              <a:buClr>
                <a:schemeClr val="dk2"/>
              </a:buClr>
              <a:buSzPts val="1800"/>
              <a:buChar char="○"/>
              <a:defRPr sz="1800">
                <a:solidFill>
                  <a:schemeClr val="dk2"/>
                </a:solidFill>
              </a:defRPr>
            </a:lvl5pPr>
            <a:lvl6pPr indent="-342900" lvl="5" marL="2743200" rtl="0">
              <a:spcBef>
                <a:spcPts val="0"/>
              </a:spcBef>
              <a:spcAft>
                <a:spcPts val="0"/>
              </a:spcAft>
              <a:buClr>
                <a:schemeClr val="dk2"/>
              </a:buClr>
              <a:buSzPts val="1800"/>
              <a:buChar char="■"/>
              <a:defRPr sz="1800">
                <a:solidFill>
                  <a:schemeClr val="dk2"/>
                </a:solidFill>
              </a:defRPr>
            </a:lvl6pPr>
            <a:lvl7pPr indent="-342900" lvl="6" marL="3200400" rtl="0">
              <a:spcBef>
                <a:spcPts val="0"/>
              </a:spcBef>
              <a:spcAft>
                <a:spcPts val="0"/>
              </a:spcAft>
              <a:buClr>
                <a:schemeClr val="dk2"/>
              </a:buClr>
              <a:buSzPts val="1800"/>
              <a:buChar char="●"/>
              <a:defRPr sz="1800">
                <a:solidFill>
                  <a:schemeClr val="dk2"/>
                </a:solidFill>
              </a:defRPr>
            </a:lvl7pPr>
            <a:lvl8pPr indent="-342900" lvl="7" marL="3657600" rtl="0">
              <a:spcBef>
                <a:spcPts val="0"/>
              </a:spcBef>
              <a:spcAft>
                <a:spcPts val="0"/>
              </a:spcAft>
              <a:buClr>
                <a:schemeClr val="dk2"/>
              </a:buClr>
              <a:buSzPts val="1800"/>
              <a:buChar char="○"/>
              <a:defRPr sz="1800">
                <a:solidFill>
                  <a:schemeClr val="dk2"/>
                </a:solidFill>
              </a:defRPr>
            </a:lvl8pPr>
            <a:lvl9pPr indent="-342900" lvl="8" marL="4114800" rtl="0">
              <a:spcBef>
                <a:spcPts val="0"/>
              </a:spcBef>
              <a:spcAft>
                <a:spcPts val="0"/>
              </a:spcAft>
              <a:buClr>
                <a:schemeClr val="dk2"/>
              </a:buClr>
              <a:buSzPts val="1800"/>
              <a:buChar char="■"/>
              <a:defRPr sz="1800">
                <a:solidFill>
                  <a:schemeClr val="dk2"/>
                </a:solidFill>
              </a:defRPr>
            </a:lvl9pPr>
          </a:lstStyle>
          <a:p/>
        </p:txBody>
      </p:sp>
      <p:sp>
        <p:nvSpPr>
          <p:cNvPr id="37" name="Google Shape;37;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8" name="Shape 38"/>
        <p:cNvGrpSpPr/>
        <p:nvPr/>
      </p:nvGrpSpPr>
      <p:grpSpPr>
        <a:xfrm>
          <a:off x="0" y="0"/>
          <a:ext cx="0" cy="0"/>
          <a:chOff x="0" y="0"/>
          <a:chExt cx="0" cy="0"/>
        </a:xfrm>
      </p:grpSpPr>
      <p:sp>
        <p:nvSpPr>
          <p:cNvPr id="39" name="Google Shape;39;p7"/>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7"/>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7"/>
          <p:cNvSpPr txBox="1"/>
          <p:nvPr>
            <p:ph type="title"/>
          </p:nvPr>
        </p:nvSpPr>
        <p:spPr>
          <a:xfrm>
            <a:off x="457200" y="587675"/>
            <a:ext cx="5343900" cy="7188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 name="Google Shape;42;p7"/>
          <p:cNvSpPr txBox="1"/>
          <p:nvPr>
            <p:ph idx="1" type="body"/>
          </p:nvPr>
        </p:nvSpPr>
        <p:spPr>
          <a:xfrm>
            <a:off x="457200" y="1421050"/>
            <a:ext cx="2186100" cy="28854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3" name="Google Shape;43;p7"/>
          <p:cNvSpPr txBox="1"/>
          <p:nvPr>
            <p:ph idx="2" type="body"/>
          </p:nvPr>
        </p:nvSpPr>
        <p:spPr>
          <a:xfrm>
            <a:off x="2845796" y="1421050"/>
            <a:ext cx="2186100" cy="28854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4" name="Google Shape;44;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5" name="Shape 45"/>
        <p:cNvGrpSpPr/>
        <p:nvPr/>
      </p:nvGrpSpPr>
      <p:grpSpPr>
        <a:xfrm>
          <a:off x="0" y="0"/>
          <a:ext cx="0" cy="0"/>
          <a:chOff x="0" y="0"/>
          <a:chExt cx="0" cy="0"/>
        </a:xfrm>
      </p:grpSpPr>
      <p:sp>
        <p:nvSpPr>
          <p:cNvPr id="46" name="Google Shape;46;p8"/>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8"/>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8"/>
          <p:cNvSpPr txBox="1"/>
          <p:nvPr>
            <p:ph type="title"/>
          </p:nvPr>
        </p:nvSpPr>
        <p:spPr>
          <a:xfrm>
            <a:off x="457200" y="587675"/>
            <a:ext cx="5343900" cy="7188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 name="Google Shape;49;p8"/>
          <p:cNvSpPr txBox="1"/>
          <p:nvPr>
            <p:ph idx="1" type="body"/>
          </p:nvPr>
        </p:nvSpPr>
        <p:spPr>
          <a:xfrm>
            <a:off x="457200" y="1421050"/>
            <a:ext cx="1411500" cy="3283800"/>
          </a:xfrm>
          <a:prstGeom prst="rect">
            <a:avLst/>
          </a:prstGeom>
        </p:spPr>
        <p:txBody>
          <a:bodyPr anchorCtr="0" anchor="t" bIns="0" lIns="0" spcFirstLastPara="1" rIns="0" wrap="square" tIns="0">
            <a:noAutofit/>
          </a:bodyPr>
          <a:lstStyle>
            <a:lvl1pPr indent="-323850" lvl="0" marL="457200" rtl="0">
              <a:spcBef>
                <a:spcPts val="60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50" name="Google Shape;50;p8"/>
          <p:cNvSpPr txBox="1"/>
          <p:nvPr>
            <p:ph idx="2" type="body"/>
          </p:nvPr>
        </p:nvSpPr>
        <p:spPr>
          <a:xfrm>
            <a:off x="2038800" y="1421050"/>
            <a:ext cx="1411500" cy="3283800"/>
          </a:xfrm>
          <a:prstGeom prst="rect">
            <a:avLst/>
          </a:prstGeom>
        </p:spPr>
        <p:txBody>
          <a:bodyPr anchorCtr="0" anchor="t" bIns="0" lIns="0" spcFirstLastPara="1" rIns="0" wrap="square" tIns="0">
            <a:noAutofit/>
          </a:bodyPr>
          <a:lstStyle>
            <a:lvl1pPr indent="-323850" lvl="0" marL="457200" rtl="0">
              <a:spcBef>
                <a:spcPts val="60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51" name="Google Shape;51;p8"/>
          <p:cNvSpPr txBox="1"/>
          <p:nvPr>
            <p:ph idx="3" type="body"/>
          </p:nvPr>
        </p:nvSpPr>
        <p:spPr>
          <a:xfrm>
            <a:off x="3620399" y="1421050"/>
            <a:ext cx="1411500" cy="3283800"/>
          </a:xfrm>
          <a:prstGeom prst="rect">
            <a:avLst/>
          </a:prstGeom>
        </p:spPr>
        <p:txBody>
          <a:bodyPr anchorCtr="0" anchor="t" bIns="0" lIns="0" spcFirstLastPara="1" rIns="0" wrap="square" tIns="0">
            <a:noAutofit/>
          </a:bodyPr>
          <a:lstStyle>
            <a:lvl1pPr indent="-323850" lvl="0" marL="457200" rtl="0">
              <a:spcBef>
                <a:spcPts val="60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52" name="Google Shape;52;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9"/>
          <p:cNvSpPr/>
          <p:nvPr/>
        </p:nvSpPr>
        <p:spPr>
          <a:xfrm>
            <a:off x="0" y="-19"/>
            <a:ext cx="6727695" cy="5147878"/>
          </a:xfrm>
          <a:custGeom>
            <a:rect b="b" l="l" r="r" t="t"/>
            <a:pathLst>
              <a:path extrusionOk="0" h="4202349" w="5469671">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rotWithShape="0" algn="bl" dist="9525">
              <a:schemeClr val="lt1">
                <a:alpha val="2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9"/>
          <p:cNvSpPr/>
          <p:nvPr/>
        </p:nvSpPr>
        <p:spPr>
          <a:xfrm>
            <a:off x="5061079"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9"/>
          <p:cNvSpPr txBox="1"/>
          <p:nvPr>
            <p:ph type="title"/>
          </p:nvPr>
        </p:nvSpPr>
        <p:spPr>
          <a:xfrm>
            <a:off x="457200" y="587675"/>
            <a:ext cx="5343900" cy="7188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 name="Google Shape;5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58" name="Shape 58"/>
        <p:cNvGrpSpPr/>
        <p:nvPr/>
      </p:nvGrpSpPr>
      <p:grpSpPr>
        <a:xfrm>
          <a:off x="0" y="0"/>
          <a:ext cx="0" cy="0"/>
          <a:chOff x="0" y="0"/>
          <a:chExt cx="0" cy="0"/>
        </a:xfrm>
      </p:grpSpPr>
      <p:sp>
        <p:nvSpPr>
          <p:cNvPr id="59" name="Google Shape;59;p10"/>
          <p:cNvSpPr/>
          <p:nvPr/>
        </p:nvSpPr>
        <p:spPr>
          <a:xfrm>
            <a:off x="6906000" y="0"/>
            <a:ext cx="2238000" cy="5151350"/>
          </a:xfrm>
          <a:custGeom>
            <a:rect b="b" l="l" r="r" t="t"/>
            <a:pathLst>
              <a:path extrusionOk="0" h="206054" w="89520">
                <a:moveTo>
                  <a:pt x="0" y="206054"/>
                </a:moveTo>
                <a:lnTo>
                  <a:pt x="89520" y="0"/>
                </a:lnTo>
                <a:lnTo>
                  <a:pt x="89520" y="206054"/>
                </a:lnTo>
                <a:close/>
              </a:path>
            </a:pathLst>
          </a:custGeom>
          <a:solidFill>
            <a:schemeClr val="dk1"/>
          </a:solidFill>
          <a:ln>
            <a:noFill/>
          </a:ln>
        </p:spPr>
      </p:sp>
      <p:sp>
        <p:nvSpPr>
          <p:cNvPr id="60" name="Google Shape;60;p10"/>
          <p:cNvSpPr/>
          <p:nvPr/>
        </p:nvSpPr>
        <p:spPr>
          <a:xfrm>
            <a:off x="7486691"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accen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10"/>
          <p:cNvSpPr txBox="1"/>
          <p:nvPr>
            <p:ph idx="1" type="body"/>
          </p:nvPr>
        </p:nvSpPr>
        <p:spPr>
          <a:xfrm>
            <a:off x="457200" y="4406300"/>
            <a:ext cx="6198600" cy="519600"/>
          </a:xfrm>
          <a:prstGeom prst="rect">
            <a:avLst/>
          </a:prstGeom>
        </p:spPr>
        <p:txBody>
          <a:bodyPr anchorCtr="0" anchor="t" bIns="0" lIns="0" spcFirstLastPara="1" rIns="0" wrap="square" tIns="0">
            <a:noAutofit/>
          </a:bodyPr>
          <a:lstStyle>
            <a:lvl1pPr indent="-228600" lvl="0" marL="457200" rtl="0">
              <a:spcBef>
                <a:spcPts val="360"/>
              </a:spcBef>
              <a:spcAft>
                <a:spcPts val="0"/>
              </a:spcAft>
              <a:buClr>
                <a:schemeClr val="dk2"/>
              </a:buClr>
              <a:buSzPts val="1800"/>
              <a:buNone/>
              <a:defRPr sz="1800">
                <a:solidFill>
                  <a:schemeClr val="dk2"/>
                </a:solidFill>
              </a:defRPr>
            </a:lvl1pPr>
          </a:lstStyle>
          <a:p/>
        </p:txBody>
      </p:sp>
      <p:sp>
        <p:nvSpPr>
          <p:cNvPr id="62" name="Google Shape;62;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587675"/>
            <a:ext cx="5343900" cy="7188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1pPr>
            <a:lvl2pPr lvl="1"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2pPr>
            <a:lvl3pPr lvl="2"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3pPr>
            <a:lvl4pPr lvl="3"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4pPr>
            <a:lvl5pPr lvl="4"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5pPr>
            <a:lvl6pPr lvl="5"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6pPr>
            <a:lvl7pPr lvl="6"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7pPr>
            <a:lvl8pPr lvl="7"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8pPr>
            <a:lvl9pPr lvl="8"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9pPr>
          </a:lstStyle>
          <a:p/>
        </p:txBody>
      </p:sp>
      <p:sp>
        <p:nvSpPr>
          <p:cNvPr id="7" name="Google Shape;7;p1"/>
          <p:cNvSpPr txBox="1"/>
          <p:nvPr>
            <p:ph idx="1" type="body"/>
          </p:nvPr>
        </p:nvSpPr>
        <p:spPr>
          <a:xfrm>
            <a:off x="457200" y="1421049"/>
            <a:ext cx="4574700" cy="3123000"/>
          </a:xfrm>
          <a:prstGeom prst="rect">
            <a:avLst/>
          </a:prstGeom>
          <a:noFill/>
          <a:ln>
            <a:noFill/>
          </a:ln>
        </p:spPr>
        <p:txBody>
          <a:bodyPr anchorCtr="0" anchor="t" bIns="0" lIns="0" spcFirstLastPara="1" rIns="0" wrap="square" tIns="0">
            <a:noAutofit/>
          </a:bodyPr>
          <a:lstStyle>
            <a:lvl1pPr indent="-381000" lvl="0" marL="457200" rtl="0">
              <a:spcBef>
                <a:spcPts val="600"/>
              </a:spcBef>
              <a:spcAft>
                <a:spcPts val="0"/>
              </a:spcAft>
              <a:buClr>
                <a:schemeClr val="accent1"/>
              </a:buClr>
              <a:buSzPts val="2400"/>
              <a:buFont typeface="News Cycle"/>
              <a:buChar char="╸"/>
              <a:defRPr sz="2400">
                <a:solidFill>
                  <a:schemeClr val="lt1"/>
                </a:solidFill>
                <a:latin typeface="News Cycle"/>
                <a:ea typeface="News Cycle"/>
                <a:cs typeface="News Cycle"/>
                <a:sym typeface="News Cycle"/>
              </a:defRPr>
            </a:lvl1pPr>
            <a:lvl2pPr indent="-381000" lvl="1" marL="9144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2pPr>
            <a:lvl3pPr indent="-381000" lvl="2" marL="13716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3pPr>
            <a:lvl4pPr indent="-381000" lvl="3" marL="18288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4pPr>
            <a:lvl5pPr indent="-381000" lvl="4" marL="2286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5pPr>
            <a:lvl6pPr indent="-381000" lvl="5" marL="27432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6pPr>
            <a:lvl7pPr indent="-381000" lvl="6" marL="32004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7pPr>
            <a:lvl8pPr indent="-381000" lvl="7" marL="36576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8pPr>
            <a:lvl9pPr indent="-381000" lvl="8" marL="41148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9pPr>
          </a:lstStyle>
          <a:p/>
        </p:txBody>
      </p:sp>
      <p:sp>
        <p:nvSpPr>
          <p:cNvPr id="8" name="Google Shape;8;p1"/>
          <p:cNvSpPr txBox="1"/>
          <p:nvPr>
            <p:ph idx="12" type="sldNum"/>
          </p:nvPr>
        </p:nvSpPr>
        <p:spPr>
          <a:xfrm>
            <a:off x="8480584" y="4749851"/>
            <a:ext cx="548700" cy="393600"/>
          </a:xfrm>
          <a:prstGeom prst="rect">
            <a:avLst/>
          </a:prstGeom>
          <a:noFill/>
          <a:ln>
            <a:noFill/>
          </a:ln>
          <a:effectLst>
            <a:outerShdw blurRad="57150" rotWithShape="0" algn="bl" dir="5400000" dist="19050">
              <a:schemeClr val="dk1">
                <a:alpha val="50000"/>
              </a:schemeClr>
            </a:outerShdw>
          </a:effectLst>
        </p:spPr>
        <p:txBody>
          <a:bodyPr anchorCtr="0" anchor="ctr" bIns="0" lIns="0" spcFirstLastPara="1" rIns="0" wrap="square" tIns="0">
            <a:noAutofit/>
          </a:bodyPr>
          <a:lstStyle>
            <a:lvl1pPr lvl="0" rtl="0" algn="r">
              <a:buNone/>
              <a:defRPr b="1" sz="1300">
                <a:solidFill>
                  <a:schemeClr val="lt1"/>
                </a:solidFill>
                <a:latin typeface="News Cycle"/>
                <a:ea typeface="News Cycle"/>
                <a:cs typeface="News Cycle"/>
                <a:sym typeface="News Cycle"/>
              </a:defRPr>
            </a:lvl1pPr>
            <a:lvl2pPr lvl="1" rtl="0" algn="r">
              <a:buNone/>
              <a:defRPr b="1" sz="1300">
                <a:solidFill>
                  <a:schemeClr val="lt1"/>
                </a:solidFill>
                <a:latin typeface="News Cycle"/>
                <a:ea typeface="News Cycle"/>
                <a:cs typeface="News Cycle"/>
                <a:sym typeface="News Cycle"/>
              </a:defRPr>
            </a:lvl2pPr>
            <a:lvl3pPr lvl="2" rtl="0" algn="r">
              <a:buNone/>
              <a:defRPr b="1" sz="1300">
                <a:solidFill>
                  <a:schemeClr val="lt1"/>
                </a:solidFill>
                <a:latin typeface="News Cycle"/>
                <a:ea typeface="News Cycle"/>
                <a:cs typeface="News Cycle"/>
                <a:sym typeface="News Cycle"/>
              </a:defRPr>
            </a:lvl3pPr>
            <a:lvl4pPr lvl="3" rtl="0" algn="r">
              <a:buNone/>
              <a:defRPr b="1" sz="1300">
                <a:solidFill>
                  <a:schemeClr val="lt1"/>
                </a:solidFill>
                <a:latin typeface="News Cycle"/>
                <a:ea typeface="News Cycle"/>
                <a:cs typeface="News Cycle"/>
                <a:sym typeface="News Cycle"/>
              </a:defRPr>
            </a:lvl4pPr>
            <a:lvl5pPr lvl="4" rtl="0" algn="r">
              <a:buNone/>
              <a:defRPr b="1" sz="1300">
                <a:solidFill>
                  <a:schemeClr val="lt1"/>
                </a:solidFill>
                <a:latin typeface="News Cycle"/>
                <a:ea typeface="News Cycle"/>
                <a:cs typeface="News Cycle"/>
                <a:sym typeface="News Cycle"/>
              </a:defRPr>
            </a:lvl5pPr>
            <a:lvl6pPr lvl="5" rtl="0" algn="r">
              <a:buNone/>
              <a:defRPr b="1" sz="1300">
                <a:solidFill>
                  <a:schemeClr val="lt1"/>
                </a:solidFill>
                <a:latin typeface="News Cycle"/>
                <a:ea typeface="News Cycle"/>
                <a:cs typeface="News Cycle"/>
                <a:sym typeface="News Cycle"/>
              </a:defRPr>
            </a:lvl6pPr>
            <a:lvl7pPr lvl="6" rtl="0" algn="r">
              <a:buNone/>
              <a:defRPr b="1" sz="1300">
                <a:solidFill>
                  <a:schemeClr val="lt1"/>
                </a:solidFill>
                <a:latin typeface="News Cycle"/>
                <a:ea typeface="News Cycle"/>
                <a:cs typeface="News Cycle"/>
                <a:sym typeface="News Cycle"/>
              </a:defRPr>
            </a:lvl7pPr>
            <a:lvl8pPr lvl="7" rtl="0" algn="r">
              <a:buNone/>
              <a:defRPr b="1" sz="1300">
                <a:solidFill>
                  <a:schemeClr val="lt1"/>
                </a:solidFill>
                <a:latin typeface="News Cycle"/>
                <a:ea typeface="News Cycle"/>
                <a:cs typeface="News Cycle"/>
                <a:sym typeface="News Cycle"/>
              </a:defRPr>
            </a:lvl8pPr>
            <a:lvl9pPr lvl="8" rtl="0" algn="r">
              <a:buNone/>
              <a:defRPr b="1" sz="1300">
                <a:solidFill>
                  <a:schemeClr val="lt1"/>
                </a:solidFill>
                <a:latin typeface="News Cycle"/>
                <a:ea typeface="News Cycle"/>
                <a:cs typeface="News Cycle"/>
                <a:sym typeface="News Cycle"/>
              </a:defRPr>
            </a:lvl9pPr>
          </a:lstStyle>
          <a:p>
            <a:pPr indent="0" lvl="0" marL="0" rtl="0" algn="r">
              <a:spcBef>
                <a:spcPts val="0"/>
              </a:spcBef>
              <a:spcAft>
                <a:spcPts val="0"/>
              </a:spcAft>
              <a:buNone/>
            </a:pPr>
            <a:fld id="{00000000-1234-1234-1234-123412341234}" type="slidenum">
              <a:rPr lang="en"/>
              <a:t>‹#›</a:t>
            </a:fld>
            <a:endParaRPr/>
          </a:p>
        </p:txBody>
      </p:sp>
      <p:cxnSp>
        <p:nvCxnSpPr>
          <p:cNvPr id="9" name="Google Shape;9;p1"/>
          <p:cNvCxnSpPr>
            <a:stCxn id="7" idx="1"/>
          </p:cNvCxnSpPr>
          <p:nvPr/>
        </p:nvCxnSpPr>
        <p:spPr>
          <a:xfrm>
            <a:off x="457200" y="2982549"/>
            <a:ext cx="0" cy="0"/>
          </a:xfrm>
          <a:prstGeom prst="straightConnector1">
            <a:avLst/>
          </a:prstGeom>
          <a:noFill/>
          <a:ln cap="flat" cmpd="sng" w="9525">
            <a:solidFill>
              <a:schemeClr val="dk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mc:AlternateContent>
    <mc:Choice Requires="p14">
      <p:transition spd="slow" p14:dur="10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hyperlink" Target="https://www.slidescarnival.com/extra-free-resources-icons-and-maps/?utm_source=templat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8.png"/><Relationship Id="rId7"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6.jpg"/><Relationship Id="rId6"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5"/>
          <p:cNvSpPr txBox="1"/>
          <p:nvPr>
            <p:ph type="ctrTitle"/>
          </p:nvPr>
        </p:nvSpPr>
        <p:spPr>
          <a:xfrm>
            <a:off x="257900" y="1122150"/>
            <a:ext cx="3876600" cy="2899200"/>
          </a:xfrm>
          <a:prstGeom prst="rect">
            <a:avLst/>
          </a:prstGeom>
          <a:effectLst>
            <a:outerShdw rotWithShape="0" algn="bl" dist="47625">
              <a:srgbClr val="E91E63">
                <a:alpha val="47000"/>
              </a:srgbClr>
            </a:outerShdw>
          </a:effectLst>
        </p:spPr>
        <p:txBody>
          <a:bodyPr anchorCtr="0" anchor="ctr" bIns="91425" lIns="182875" spcFirstLastPara="1" rIns="91425" wrap="square" tIns="182875">
            <a:noAutofit/>
          </a:bodyPr>
          <a:lstStyle/>
          <a:p>
            <a:pPr indent="0" lvl="0" marL="0" rtl="0" algn="l">
              <a:spcBef>
                <a:spcPts val="0"/>
              </a:spcBef>
              <a:spcAft>
                <a:spcPts val="0"/>
              </a:spcAft>
              <a:buNone/>
            </a:pPr>
            <a:r>
              <a:rPr lang="en" sz="3800">
                <a:solidFill>
                  <a:srgbClr val="FFFFFF"/>
                </a:solidFill>
                <a:latin typeface="Pacifico"/>
                <a:ea typeface="Pacifico"/>
                <a:cs typeface="Pacifico"/>
                <a:sym typeface="Pacifico"/>
              </a:rPr>
              <a:t>SONNET GENERATOR</a:t>
            </a:r>
            <a:endParaRPr sz="3800">
              <a:solidFill>
                <a:srgbClr val="FFFFFF"/>
              </a:solidFill>
              <a:latin typeface="Pacifico"/>
              <a:ea typeface="Pacifico"/>
              <a:cs typeface="Pacifico"/>
              <a:sym typeface="Pacifico"/>
            </a:endParaRPr>
          </a:p>
          <a:p>
            <a:pPr indent="0" lvl="0" marL="0" rtl="0" algn="l">
              <a:spcBef>
                <a:spcPts val="0"/>
              </a:spcBef>
              <a:spcAft>
                <a:spcPts val="0"/>
              </a:spcAft>
              <a:buNone/>
            </a:pPr>
            <a:r>
              <a:rPr lang="en" sz="3800">
                <a:solidFill>
                  <a:srgbClr val="FFFFFF"/>
                </a:solidFill>
                <a:latin typeface="Pacifico"/>
                <a:ea typeface="Pacifico"/>
                <a:cs typeface="Pacifico"/>
                <a:sym typeface="Pacifico"/>
              </a:rPr>
              <a:t>    MODEL</a:t>
            </a:r>
            <a:endParaRPr sz="3800">
              <a:solidFill>
                <a:srgbClr val="FFFFFF"/>
              </a:solidFill>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4"/>
          <p:cNvSpPr txBox="1"/>
          <p:nvPr>
            <p:ph type="ctrTitle"/>
          </p:nvPr>
        </p:nvSpPr>
        <p:spPr>
          <a:xfrm>
            <a:off x="457200" y="1873800"/>
            <a:ext cx="3350400" cy="100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Cleansing and Manipulation</a:t>
            </a:r>
            <a:endParaRPr/>
          </a:p>
        </p:txBody>
      </p:sp>
      <p:sp>
        <p:nvSpPr>
          <p:cNvPr id="170" name="Google Shape;170;p24"/>
          <p:cNvSpPr txBox="1"/>
          <p:nvPr>
            <p:ph idx="1" type="subTitle"/>
          </p:nvPr>
        </p:nvSpPr>
        <p:spPr>
          <a:xfrm>
            <a:off x="457200" y="2978101"/>
            <a:ext cx="3350400" cy="29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5"/>
          <p:cNvSpPr txBox="1"/>
          <p:nvPr>
            <p:ph type="title"/>
          </p:nvPr>
        </p:nvSpPr>
        <p:spPr>
          <a:xfrm>
            <a:off x="457200" y="587675"/>
            <a:ext cx="5343900" cy="7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F1C232"/>
                </a:solidFill>
                <a:latin typeface="IBM Plex Sans Condensed"/>
                <a:ea typeface="IBM Plex Sans Condensed"/>
                <a:cs typeface="IBM Plex Sans Condensed"/>
                <a:sym typeface="IBM Plex Sans Condensed"/>
              </a:rPr>
              <a:t>SONNET GENERATOR</a:t>
            </a:r>
            <a:endParaRPr b="1">
              <a:solidFill>
                <a:srgbClr val="F1C232"/>
              </a:solidFill>
              <a:latin typeface="IBM Plex Sans Condensed"/>
              <a:ea typeface="IBM Plex Sans Condensed"/>
              <a:cs typeface="IBM Plex Sans Condensed"/>
              <a:sym typeface="IBM Plex Sans Condensed"/>
            </a:endParaRPr>
          </a:p>
        </p:txBody>
      </p:sp>
      <p:sp>
        <p:nvSpPr>
          <p:cNvPr id="176" name="Google Shape;176;p25"/>
          <p:cNvSpPr txBox="1"/>
          <p:nvPr>
            <p:ph idx="1" type="body"/>
          </p:nvPr>
        </p:nvSpPr>
        <p:spPr>
          <a:xfrm>
            <a:off x="457200" y="1421049"/>
            <a:ext cx="4574700" cy="31230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Word based approach to prediction</a:t>
            </a:r>
            <a:endParaRPr/>
          </a:p>
          <a:p>
            <a:pPr indent="-381000" lvl="0" marL="457200" rtl="0" algn="l">
              <a:spcBef>
                <a:spcPts val="0"/>
              </a:spcBef>
              <a:spcAft>
                <a:spcPts val="0"/>
              </a:spcAft>
              <a:buSzPts val="2400"/>
              <a:buChar char="●"/>
            </a:pPr>
            <a:r>
              <a:rPr lang="en"/>
              <a:t>Sonnet loaded as &lt;list&gt; type.</a:t>
            </a:r>
            <a:endParaRPr/>
          </a:p>
          <a:p>
            <a:pPr indent="-381000" lvl="0" marL="457200" rtl="0" algn="l">
              <a:spcBef>
                <a:spcPts val="0"/>
              </a:spcBef>
              <a:spcAft>
                <a:spcPts val="0"/>
              </a:spcAft>
              <a:buSzPts val="2400"/>
              <a:buChar char="●"/>
            </a:pPr>
            <a:r>
              <a:rPr lang="en"/>
              <a:t>The elements are tokenized -&gt; X</a:t>
            </a:r>
            <a:endParaRPr/>
          </a:p>
          <a:p>
            <a:pPr indent="-381000" lvl="0" marL="457200" rtl="0" algn="l">
              <a:spcBef>
                <a:spcPts val="0"/>
              </a:spcBef>
              <a:spcAft>
                <a:spcPts val="0"/>
              </a:spcAft>
              <a:buSzPts val="2400"/>
              <a:buChar char="●"/>
            </a:pPr>
            <a:r>
              <a:rPr lang="en"/>
              <a:t>Feature: X[: , 0:-1]</a:t>
            </a:r>
            <a:endParaRPr/>
          </a:p>
          <a:p>
            <a:pPr indent="-381000" lvl="0" marL="457200" rtl="0" algn="l">
              <a:spcBef>
                <a:spcPts val="0"/>
              </a:spcBef>
              <a:spcAft>
                <a:spcPts val="0"/>
              </a:spcAft>
              <a:buSzPts val="2400"/>
              <a:buChar char="●"/>
            </a:pPr>
            <a:r>
              <a:rPr lang="en"/>
              <a:t>Label: X[: , -1]</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177" name="Google Shape;177;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6"/>
          <p:cNvSpPr txBox="1"/>
          <p:nvPr>
            <p:ph type="title"/>
          </p:nvPr>
        </p:nvSpPr>
        <p:spPr>
          <a:xfrm>
            <a:off x="533075" y="186475"/>
            <a:ext cx="5343900" cy="7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BD2A35"/>
                </a:solidFill>
                <a:latin typeface="IBM Plex Sans Condensed"/>
                <a:ea typeface="IBM Plex Sans Condensed"/>
                <a:cs typeface="IBM Plex Sans Condensed"/>
                <a:sym typeface="IBM Plex Sans Condensed"/>
              </a:rPr>
              <a:t> </a:t>
            </a:r>
            <a:r>
              <a:rPr b="1" lang="en">
                <a:solidFill>
                  <a:srgbClr val="F1C232"/>
                </a:solidFill>
                <a:latin typeface="IBM Plex Sans Condensed"/>
                <a:ea typeface="IBM Plex Sans Condensed"/>
                <a:cs typeface="IBM Plex Sans Condensed"/>
                <a:sym typeface="IBM Plex Sans Condensed"/>
              </a:rPr>
              <a:t>CAPTION GENERATOR</a:t>
            </a:r>
            <a:endParaRPr b="1">
              <a:solidFill>
                <a:srgbClr val="F1C232"/>
              </a:solidFill>
              <a:latin typeface="IBM Plex Sans Condensed"/>
              <a:ea typeface="IBM Plex Sans Condensed"/>
              <a:cs typeface="IBM Plex Sans Condensed"/>
              <a:sym typeface="IBM Plex Sans Condensed"/>
            </a:endParaRPr>
          </a:p>
        </p:txBody>
      </p:sp>
      <p:sp>
        <p:nvSpPr>
          <p:cNvPr id="183" name="Google Shape;183;p26"/>
          <p:cNvSpPr txBox="1"/>
          <p:nvPr>
            <p:ph idx="1" type="body"/>
          </p:nvPr>
        </p:nvSpPr>
        <p:spPr>
          <a:xfrm>
            <a:off x="457200" y="965950"/>
            <a:ext cx="4815300" cy="41775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Word based approach to prediction</a:t>
            </a:r>
            <a:endParaRPr/>
          </a:p>
          <a:p>
            <a:pPr indent="-381000" lvl="0" marL="457200" rtl="0" algn="l">
              <a:spcBef>
                <a:spcPts val="0"/>
              </a:spcBef>
              <a:spcAft>
                <a:spcPts val="0"/>
              </a:spcAft>
              <a:buSzPts val="2400"/>
              <a:buChar char="●"/>
            </a:pPr>
            <a:r>
              <a:rPr lang="en"/>
              <a:t>Images are loaded in batches of 32 and VGG16 processes it and breaks it down - img_out</a:t>
            </a:r>
            <a:endParaRPr/>
          </a:p>
          <a:p>
            <a:pPr indent="-381000" lvl="0" marL="457200" rtl="0" algn="l">
              <a:spcBef>
                <a:spcPts val="0"/>
              </a:spcBef>
              <a:spcAft>
                <a:spcPts val="0"/>
              </a:spcAft>
              <a:buSzPts val="2400"/>
              <a:buChar char="●"/>
            </a:pPr>
            <a:r>
              <a:rPr lang="en"/>
              <a:t>img_out is fed as initial state to caption model</a:t>
            </a:r>
            <a:endParaRPr/>
          </a:p>
          <a:p>
            <a:pPr indent="-381000" lvl="0" marL="457200" rtl="0" algn="l">
              <a:spcBef>
                <a:spcPts val="0"/>
              </a:spcBef>
              <a:spcAft>
                <a:spcPts val="0"/>
              </a:spcAft>
              <a:buSzPts val="2400"/>
              <a:buChar char="●"/>
            </a:pPr>
            <a:r>
              <a:rPr lang="en"/>
              <a:t>Captions are loaded as lists.</a:t>
            </a:r>
            <a:endParaRPr/>
          </a:p>
          <a:p>
            <a:pPr indent="-381000" lvl="0" marL="457200" rtl="0" algn="l">
              <a:spcBef>
                <a:spcPts val="0"/>
              </a:spcBef>
              <a:spcAft>
                <a:spcPts val="0"/>
              </a:spcAft>
              <a:buSzPts val="2400"/>
              <a:buChar char="●"/>
            </a:pPr>
            <a:r>
              <a:rPr lang="en"/>
              <a:t>Captions are tokenized.</a:t>
            </a:r>
            <a:endParaRPr/>
          </a:p>
          <a:p>
            <a:pPr indent="-381000" lvl="0" marL="457200" rtl="0" algn="l">
              <a:spcBef>
                <a:spcPts val="0"/>
              </a:spcBef>
              <a:spcAft>
                <a:spcPts val="0"/>
              </a:spcAft>
              <a:buSzPts val="2400"/>
              <a:buChar char="●"/>
            </a:pPr>
            <a:r>
              <a:rPr lang="en"/>
              <a:t>Caption_in: input caption</a:t>
            </a:r>
            <a:endParaRPr/>
          </a:p>
          <a:p>
            <a:pPr indent="-381000" lvl="0" marL="457200" rtl="0" algn="l">
              <a:spcBef>
                <a:spcPts val="0"/>
              </a:spcBef>
              <a:spcAft>
                <a:spcPts val="0"/>
              </a:spcAft>
              <a:buSzPts val="2400"/>
              <a:buChar char="●"/>
            </a:pPr>
            <a:r>
              <a:rPr lang="en"/>
              <a:t>Caption_op: Caption_in delayed </a:t>
            </a:r>
            <a:endParaRPr/>
          </a:p>
          <a:p>
            <a:pPr indent="457200" lvl="0" marL="0" rtl="0" algn="l">
              <a:spcBef>
                <a:spcPts val="600"/>
              </a:spcBef>
              <a:spcAft>
                <a:spcPts val="0"/>
              </a:spcAft>
              <a:buNone/>
            </a:pPr>
            <a:r>
              <a:rPr lang="en"/>
              <a:t>by a unit.</a:t>
            </a:r>
            <a:endParaRPr/>
          </a:p>
        </p:txBody>
      </p:sp>
      <p:sp>
        <p:nvSpPr>
          <p:cNvPr id="184" name="Google Shape;184;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7"/>
          <p:cNvSpPr txBox="1"/>
          <p:nvPr>
            <p:ph type="ctrTitle"/>
          </p:nvPr>
        </p:nvSpPr>
        <p:spPr>
          <a:xfrm>
            <a:off x="457200" y="1873800"/>
            <a:ext cx="3350400" cy="100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Modelling</a:t>
            </a:r>
            <a:endParaRPr/>
          </a:p>
        </p:txBody>
      </p:sp>
      <p:sp>
        <p:nvSpPr>
          <p:cNvPr id="190" name="Google Shape;190;p27"/>
          <p:cNvSpPr txBox="1"/>
          <p:nvPr>
            <p:ph idx="1" type="subTitle"/>
          </p:nvPr>
        </p:nvSpPr>
        <p:spPr>
          <a:xfrm>
            <a:off x="457200" y="2978101"/>
            <a:ext cx="3350400" cy="29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457200" y="587675"/>
            <a:ext cx="5343900" cy="7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F1C232"/>
                </a:solidFill>
                <a:latin typeface="IBM Plex Sans Condensed"/>
                <a:ea typeface="IBM Plex Sans Condensed"/>
                <a:cs typeface="IBM Plex Sans Condensed"/>
                <a:sym typeface="IBM Plex Sans Condensed"/>
              </a:rPr>
              <a:t>SONNET GENERATOR</a:t>
            </a:r>
            <a:endParaRPr/>
          </a:p>
        </p:txBody>
      </p:sp>
      <p:sp>
        <p:nvSpPr>
          <p:cNvPr id="196" name="Google Shape;196;p28"/>
          <p:cNvSpPr txBox="1"/>
          <p:nvPr>
            <p:ph idx="1" type="body"/>
          </p:nvPr>
        </p:nvSpPr>
        <p:spPr>
          <a:xfrm>
            <a:off x="457200" y="1421049"/>
            <a:ext cx="4574700" cy="31230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AutoNum type="arabicPeriod"/>
            </a:pPr>
            <a:r>
              <a:rPr lang="en"/>
              <a:t>Embedding layers to convert to vectors</a:t>
            </a:r>
            <a:endParaRPr/>
          </a:p>
          <a:p>
            <a:pPr indent="-381000" lvl="0" marL="457200" rtl="0" algn="l">
              <a:spcBef>
                <a:spcPts val="0"/>
              </a:spcBef>
              <a:spcAft>
                <a:spcPts val="0"/>
              </a:spcAft>
              <a:buSzPts val="2400"/>
              <a:buAutoNum type="arabicPeriod"/>
            </a:pPr>
            <a:r>
              <a:rPr lang="en"/>
              <a:t>LSTM layers</a:t>
            </a:r>
            <a:endParaRPr/>
          </a:p>
          <a:p>
            <a:pPr indent="-381000" lvl="0" marL="457200" rtl="0" algn="l">
              <a:spcBef>
                <a:spcPts val="0"/>
              </a:spcBef>
              <a:spcAft>
                <a:spcPts val="0"/>
              </a:spcAft>
              <a:buSzPts val="2400"/>
              <a:buAutoNum type="arabicPeriod"/>
            </a:pPr>
            <a:r>
              <a:rPr lang="en"/>
              <a:t>Time Distributed layer</a:t>
            </a:r>
            <a:endParaRPr/>
          </a:p>
          <a:p>
            <a:pPr indent="-381000" lvl="0" marL="457200" rtl="0" algn="l">
              <a:spcBef>
                <a:spcPts val="0"/>
              </a:spcBef>
              <a:spcAft>
                <a:spcPts val="0"/>
              </a:spcAft>
              <a:buSzPts val="2400"/>
              <a:buAutoNum type="arabicPeriod"/>
            </a:pPr>
            <a:r>
              <a:rPr lang="en"/>
              <a:t>Final Output Dense layer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97" name="Google Shape;197;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457200" y="587675"/>
            <a:ext cx="5343900" cy="7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F1C232"/>
                </a:solidFill>
                <a:latin typeface="IBM Plex Sans Condensed"/>
                <a:ea typeface="IBM Plex Sans Condensed"/>
                <a:cs typeface="IBM Plex Sans Condensed"/>
                <a:sym typeface="IBM Plex Sans Condensed"/>
              </a:rPr>
              <a:t>CAPTION GENERATOR</a:t>
            </a:r>
            <a:endParaRPr/>
          </a:p>
        </p:txBody>
      </p:sp>
      <p:sp>
        <p:nvSpPr>
          <p:cNvPr id="203" name="Google Shape;203;p29"/>
          <p:cNvSpPr txBox="1"/>
          <p:nvPr>
            <p:ph idx="1" type="body"/>
          </p:nvPr>
        </p:nvSpPr>
        <p:spPr>
          <a:xfrm>
            <a:off x="457200" y="1421049"/>
            <a:ext cx="4574700" cy="31230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AutoNum type="arabicPeriod"/>
            </a:pPr>
            <a:r>
              <a:rPr lang="en"/>
              <a:t>VGG16 layers</a:t>
            </a:r>
            <a:endParaRPr/>
          </a:p>
          <a:p>
            <a:pPr indent="-381000" lvl="0" marL="457200" rtl="0" algn="l">
              <a:spcBef>
                <a:spcPts val="0"/>
              </a:spcBef>
              <a:spcAft>
                <a:spcPts val="0"/>
              </a:spcAft>
              <a:buSzPts val="2400"/>
              <a:buAutoNum type="arabicPeriod"/>
            </a:pPr>
            <a:r>
              <a:rPr lang="en"/>
              <a:t>Embedding layers to convert to vectors</a:t>
            </a:r>
            <a:endParaRPr/>
          </a:p>
          <a:p>
            <a:pPr indent="-381000" lvl="0" marL="457200" rtl="0" algn="l">
              <a:spcBef>
                <a:spcPts val="0"/>
              </a:spcBef>
              <a:spcAft>
                <a:spcPts val="0"/>
              </a:spcAft>
              <a:buSzPts val="2400"/>
              <a:buAutoNum type="arabicPeriod"/>
            </a:pPr>
            <a:r>
              <a:rPr lang="en"/>
              <a:t>GRU layers</a:t>
            </a:r>
            <a:endParaRPr/>
          </a:p>
          <a:p>
            <a:pPr indent="-381000" lvl="0" marL="457200" rtl="0" algn="l">
              <a:spcBef>
                <a:spcPts val="0"/>
              </a:spcBef>
              <a:spcAft>
                <a:spcPts val="0"/>
              </a:spcAft>
              <a:buSzPts val="2400"/>
              <a:buAutoNum type="arabicPeriod"/>
            </a:pPr>
            <a:r>
              <a:rPr lang="en"/>
              <a:t>Final Output Dense layer</a:t>
            </a:r>
            <a:endParaRPr/>
          </a:p>
        </p:txBody>
      </p:sp>
      <p:sp>
        <p:nvSpPr>
          <p:cNvPr id="204" name="Google Shape;204;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10" name="Google Shape;210;p30"/>
          <p:cNvSpPr txBox="1"/>
          <p:nvPr>
            <p:ph idx="4294967295" type="body"/>
          </p:nvPr>
        </p:nvSpPr>
        <p:spPr>
          <a:xfrm>
            <a:off x="457200" y="4680775"/>
            <a:ext cx="7719300" cy="306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 more maps at </a:t>
            </a:r>
            <a:r>
              <a:rPr lang="en" sz="900" u="sng">
                <a:solidFill>
                  <a:schemeClr val="hlink"/>
                </a:solidFill>
                <a:hlinkClick r:id="rId4"/>
              </a:rPr>
              <a:t>slidescarnival.com/extra-free-resources-icons-and-maps</a:t>
            </a:r>
            <a:endParaRPr sz="900"/>
          </a:p>
          <a:p>
            <a:pPr indent="0" lvl="0" marL="0" rtl="0" algn="l">
              <a:spcBef>
                <a:spcPts val="600"/>
              </a:spcBef>
              <a:spcAft>
                <a:spcPts val="0"/>
              </a:spcAft>
              <a:buNone/>
            </a:pPr>
            <a:r>
              <a:t/>
            </a:r>
            <a:endParaRPr b="1"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6"/>
          <p:cNvSpPr txBox="1"/>
          <p:nvPr>
            <p:ph idx="4294967295" type="subTitle"/>
          </p:nvPr>
        </p:nvSpPr>
        <p:spPr>
          <a:xfrm>
            <a:off x="464775" y="2467728"/>
            <a:ext cx="2080500" cy="1252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solidFill>
                  <a:srgbClr val="F1C232"/>
                </a:solidFill>
              </a:rPr>
              <a:t>Gayathri Aravind</a:t>
            </a:r>
            <a:endParaRPr b="1" sz="1400">
              <a:solidFill>
                <a:srgbClr val="F1C232"/>
              </a:solidFill>
            </a:endParaRPr>
          </a:p>
          <a:p>
            <a:pPr indent="0" lvl="0" marL="0" rtl="0" algn="l">
              <a:spcBef>
                <a:spcPts val="600"/>
              </a:spcBef>
              <a:spcAft>
                <a:spcPts val="0"/>
              </a:spcAft>
              <a:buClr>
                <a:schemeClr val="dk1"/>
              </a:buClr>
              <a:buSzPts val="1100"/>
              <a:buFont typeface="Arial"/>
              <a:buNone/>
            </a:pPr>
            <a:r>
              <a:rPr lang="en" sz="1400"/>
              <a:t>National Institute of technology Calicut</a:t>
            </a:r>
            <a:endParaRPr sz="1400"/>
          </a:p>
          <a:p>
            <a:pPr indent="0" lvl="0" marL="0" rtl="0" algn="l">
              <a:spcBef>
                <a:spcPts val="600"/>
              </a:spcBef>
              <a:spcAft>
                <a:spcPts val="0"/>
              </a:spcAft>
              <a:buClr>
                <a:schemeClr val="dk1"/>
              </a:buClr>
              <a:buSzPts val="1100"/>
              <a:buFont typeface="Arial"/>
              <a:buNone/>
            </a:pPr>
            <a:r>
              <a:rPr lang="en" sz="1400"/>
              <a:t>3</a:t>
            </a:r>
            <a:r>
              <a:rPr baseline="30000" lang="en" sz="1400"/>
              <a:t>rd</a:t>
            </a:r>
            <a:r>
              <a:rPr lang="en" sz="1400"/>
              <a:t> year student</a:t>
            </a:r>
            <a:endParaRPr b="1" sz="1400"/>
          </a:p>
        </p:txBody>
      </p:sp>
      <p:sp>
        <p:nvSpPr>
          <p:cNvPr id="90" name="Google Shape;90;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1" name="Google Shape;91;p16"/>
          <p:cNvPicPr preferRelativeResize="0"/>
          <p:nvPr/>
        </p:nvPicPr>
        <p:blipFill>
          <a:blip r:embed="rId3">
            <a:alphaModFix/>
          </a:blip>
          <a:stretch>
            <a:fillRect/>
          </a:stretch>
        </p:blipFill>
        <p:spPr>
          <a:xfrm>
            <a:off x="4392550" y="243425"/>
            <a:ext cx="2514200" cy="2077975"/>
          </a:xfrm>
          <a:prstGeom prst="rect">
            <a:avLst/>
          </a:prstGeom>
          <a:noFill/>
          <a:ln>
            <a:noFill/>
          </a:ln>
        </p:spPr>
      </p:pic>
      <p:pic>
        <p:nvPicPr>
          <p:cNvPr id="92" name="Google Shape;92;p16"/>
          <p:cNvPicPr preferRelativeResize="0"/>
          <p:nvPr/>
        </p:nvPicPr>
        <p:blipFill>
          <a:blip r:embed="rId4">
            <a:alphaModFix/>
          </a:blip>
          <a:stretch>
            <a:fillRect/>
          </a:stretch>
        </p:blipFill>
        <p:spPr>
          <a:xfrm>
            <a:off x="4366663" y="2616400"/>
            <a:ext cx="2565983" cy="2077975"/>
          </a:xfrm>
          <a:prstGeom prst="rect">
            <a:avLst/>
          </a:prstGeom>
          <a:noFill/>
          <a:ln>
            <a:noFill/>
          </a:ln>
        </p:spPr>
      </p:pic>
      <p:sp>
        <p:nvSpPr>
          <p:cNvPr id="93" name="Google Shape;93;p16"/>
          <p:cNvSpPr txBox="1"/>
          <p:nvPr>
            <p:ph idx="4294967295" type="subTitle"/>
          </p:nvPr>
        </p:nvSpPr>
        <p:spPr>
          <a:xfrm>
            <a:off x="464775" y="511128"/>
            <a:ext cx="2080500" cy="1252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solidFill>
                  <a:srgbClr val="F1C232"/>
                </a:solidFill>
              </a:rPr>
              <a:t>John P Vellanikaran</a:t>
            </a:r>
            <a:endParaRPr b="1" sz="1400">
              <a:solidFill>
                <a:srgbClr val="F1C232"/>
              </a:solidFill>
            </a:endParaRPr>
          </a:p>
          <a:p>
            <a:pPr indent="0" lvl="0" marL="0" rtl="0" algn="l">
              <a:spcBef>
                <a:spcPts val="600"/>
              </a:spcBef>
              <a:spcAft>
                <a:spcPts val="0"/>
              </a:spcAft>
              <a:buClr>
                <a:schemeClr val="dk1"/>
              </a:buClr>
              <a:buSzPts val="1100"/>
              <a:buFont typeface="Arial"/>
              <a:buNone/>
            </a:pPr>
            <a:r>
              <a:rPr lang="en" sz="1400"/>
              <a:t>National Institute of technology Calicut</a:t>
            </a:r>
            <a:endParaRPr sz="1400"/>
          </a:p>
          <a:p>
            <a:pPr indent="0" lvl="0" marL="0" rtl="0" algn="l">
              <a:spcBef>
                <a:spcPts val="600"/>
              </a:spcBef>
              <a:spcAft>
                <a:spcPts val="0"/>
              </a:spcAft>
              <a:buClr>
                <a:schemeClr val="dk1"/>
              </a:buClr>
              <a:buSzPts val="1100"/>
              <a:buFont typeface="Arial"/>
              <a:buNone/>
            </a:pPr>
            <a:r>
              <a:rPr lang="en" sz="1400"/>
              <a:t>4</a:t>
            </a:r>
            <a:r>
              <a:rPr baseline="30000" lang="en" sz="1400"/>
              <a:t>th</a:t>
            </a:r>
            <a:r>
              <a:rPr lang="en" sz="1400"/>
              <a:t> year student</a:t>
            </a:r>
            <a:endParaRPr baseline="30000"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4"/>
          <p:cNvSpPr txBox="1"/>
          <p:nvPr>
            <p:ph type="ctrTitle"/>
          </p:nvPr>
        </p:nvSpPr>
        <p:spPr>
          <a:xfrm>
            <a:off x="457200" y="1873800"/>
            <a:ext cx="3350400" cy="100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UI design</a:t>
            </a:r>
            <a:endParaRPr/>
          </a:p>
        </p:txBody>
      </p:sp>
      <p:sp>
        <p:nvSpPr>
          <p:cNvPr id="231" name="Google Shape;231;p34"/>
          <p:cNvSpPr txBox="1"/>
          <p:nvPr>
            <p:ph idx="1" type="subTitle"/>
          </p:nvPr>
        </p:nvSpPr>
        <p:spPr>
          <a:xfrm>
            <a:off x="457200" y="2978101"/>
            <a:ext cx="3350400" cy="29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235" name="Shape 235"/>
        <p:cNvGrpSpPr/>
        <p:nvPr/>
      </p:nvGrpSpPr>
      <p:grpSpPr>
        <a:xfrm>
          <a:off x="0" y="0"/>
          <a:ext cx="0" cy="0"/>
          <a:chOff x="0" y="0"/>
          <a:chExt cx="0" cy="0"/>
        </a:xfrm>
      </p:grpSpPr>
      <p:sp>
        <p:nvSpPr>
          <p:cNvPr id="236" name="Google Shape;236;p35"/>
          <p:cNvSpPr txBox="1"/>
          <p:nvPr>
            <p:ph idx="1" type="body"/>
          </p:nvPr>
        </p:nvSpPr>
        <p:spPr>
          <a:xfrm>
            <a:off x="457075" y="176900"/>
            <a:ext cx="8236800" cy="43143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The trained weights are loaded into a separate Python File.</a:t>
            </a:r>
            <a:endParaRPr/>
          </a:p>
          <a:p>
            <a:pPr indent="-381000" lvl="0" marL="457200" rtl="0" algn="l">
              <a:spcBef>
                <a:spcPts val="0"/>
              </a:spcBef>
              <a:spcAft>
                <a:spcPts val="0"/>
              </a:spcAft>
              <a:buSzPts val="2400"/>
              <a:buChar char="●"/>
            </a:pPr>
            <a:r>
              <a:rPr lang="en"/>
              <a:t>The user has to input an image from the static folder.Whichever image the user wants, it should first be stored in static folder and then loaded to localhost.</a:t>
            </a:r>
            <a:endParaRPr/>
          </a:p>
          <a:p>
            <a:pPr indent="-381000" lvl="0" marL="457200" rtl="0" algn="l">
              <a:spcBef>
                <a:spcPts val="0"/>
              </a:spcBef>
              <a:spcAft>
                <a:spcPts val="0"/>
              </a:spcAft>
              <a:buSzPts val="2400"/>
              <a:buChar char="●"/>
            </a:pPr>
            <a:r>
              <a:rPr lang="en"/>
              <a:t> The captions of the image will be generated in a new page. Select the words with which you want to create the sonnet.</a:t>
            </a:r>
            <a:endParaRPr/>
          </a:p>
          <a:p>
            <a:pPr indent="-381000" lvl="0" marL="457200" rtl="0" algn="l">
              <a:spcBef>
                <a:spcPts val="0"/>
              </a:spcBef>
              <a:spcAft>
                <a:spcPts val="0"/>
              </a:spcAft>
              <a:buSzPts val="2400"/>
              <a:buChar char="●"/>
            </a:pPr>
            <a:r>
              <a:rPr lang="en"/>
              <a:t>The output would be 14 lines of words generated by the model.</a:t>
            </a:r>
            <a:endParaRPr/>
          </a:p>
          <a:p>
            <a:pPr indent="-381000" lvl="0" marL="457200" rtl="0" algn="l">
              <a:spcBef>
                <a:spcPts val="0"/>
              </a:spcBef>
              <a:spcAft>
                <a:spcPts val="0"/>
              </a:spcAft>
              <a:buSzPts val="2400"/>
              <a:buChar char="●"/>
            </a:pPr>
            <a:r>
              <a:rPr lang="en"/>
              <a:t>An html file is used as front end for the model.</a:t>
            </a:r>
            <a:endParaRPr/>
          </a:p>
          <a:p>
            <a:pPr indent="-381000" lvl="0" marL="457200" rtl="0" algn="l">
              <a:spcBef>
                <a:spcPts val="0"/>
              </a:spcBef>
              <a:spcAft>
                <a:spcPts val="0"/>
              </a:spcAft>
              <a:buSzPts val="2400"/>
              <a:buChar char="●"/>
            </a:pPr>
            <a:r>
              <a:rPr lang="en"/>
              <a:t>When app.py is run, the file will be run on the localhost server.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37" name="Google Shape;237;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6"/>
          <p:cNvSpPr txBox="1"/>
          <p:nvPr>
            <p:ph idx="1" type="body"/>
          </p:nvPr>
        </p:nvSpPr>
        <p:spPr>
          <a:xfrm>
            <a:off x="457200" y="1421050"/>
            <a:ext cx="5566200" cy="2885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The model was trained for 300 epochs and it took around 4 hours to train the model. An accuracy of about 80% was obtained. The caption generator model is compute heavy and only the validation image dataset were used for training. therefore the caption generator model is overfit. Both members of team agree that upon  further tuning of parameters, the performance can be improved. Due to hardware   limitations, the amount of data that can be used to improve the rhyme scheme is not practical. It is inferred from the results obtained that word-by-word training produces better results than character based training. The only limitation being the very large   training time. It is a trade-off of time taken for accuracy of the model.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43" name="Google Shape;243;p36"/>
          <p:cNvSpPr txBox="1"/>
          <p:nvPr>
            <p:ph type="title"/>
          </p:nvPr>
        </p:nvSpPr>
        <p:spPr>
          <a:xfrm>
            <a:off x="457200" y="587675"/>
            <a:ext cx="5343900" cy="7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a:t>
            </a:r>
            <a:endParaRPr/>
          </a:p>
        </p:txBody>
      </p:sp>
      <p:sp>
        <p:nvSpPr>
          <p:cNvPr id="244" name="Google Shape;244;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457200" y="587675"/>
            <a:ext cx="5343900" cy="7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Credits</a:t>
            </a:r>
            <a:endParaRPr/>
          </a:p>
        </p:txBody>
      </p:sp>
      <p:sp>
        <p:nvSpPr>
          <p:cNvPr id="250" name="Google Shape;250;p37"/>
          <p:cNvSpPr txBox="1"/>
          <p:nvPr>
            <p:ph idx="1" type="body"/>
          </p:nvPr>
        </p:nvSpPr>
        <p:spPr>
          <a:xfrm>
            <a:off x="457200" y="1421049"/>
            <a:ext cx="4574700" cy="3123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Special thanks to </a:t>
            </a:r>
            <a:r>
              <a:rPr lang="en"/>
              <a:t>IEEE WIE and IBM for organising the hackathon.</a:t>
            </a:r>
            <a:endParaRPr sz="2400"/>
          </a:p>
          <a:p>
            <a:pPr indent="-381000" lvl="0" marL="457200" rtl="0" algn="l">
              <a:lnSpc>
                <a:spcPct val="115000"/>
              </a:lnSpc>
              <a:spcBef>
                <a:spcPts val="600"/>
              </a:spcBef>
              <a:spcAft>
                <a:spcPts val="0"/>
              </a:spcAft>
              <a:buSzPts val="2400"/>
              <a:buChar char="╸"/>
            </a:pPr>
            <a:r>
              <a:rPr lang="en"/>
              <a:t>HVASS Laboratories</a:t>
            </a:r>
            <a:endParaRPr sz="2400"/>
          </a:p>
          <a:p>
            <a:pPr indent="-381000" lvl="0" marL="457200" rtl="0" algn="l">
              <a:lnSpc>
                <a:spcPct val="115000"/>
              </a:lnSpc>
              <a:spcBef>
                <a:spcPts val="0"/>
              </a:spcBef>
              <a:spcAft>
                <a:spcPts val="0"/>
              </a:spcAft>
              <a:buSzPts val="2400"/>
              <a:buChar char="╸"/>
            </a:pPr>
            <a:r>
              <a:rPr lang="en"/>
              <a:t>Coursera - NLP course</a:t>
            </a:r>
            <a:endParaRPr sz="2400"/>
          </a:p>
        </p:txBody>
      </p:sp>
      <p:sp>
        <p:nvSpPr>
          <p:cNvPr id="251" name="Google Shape;251;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8"/>
          <p:cNvSpPr txBox="1"/>
          <p:nvPr>
            <p:ph idx="4294967295" type="ctrTitle"/>
          </p:nvPr>
        </p:nvSpPr>
        <p:spPr>
          <a:xfrm>
            <a:off x="457200" y="1430675"/>
            <a:ext cx="2311200" cy="995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200"/>
              <a:t>THANKS!</a:t>
            </a:r>
            <a:endParaRPr sz="5200"/>
          </a:p>
        </p:txBody>
      </p:sp>
      <p:sp>
        <p:nvSpPr>
          <p:cNvPr id="257" name="Google Shape;257;p38"/>
          <p:cNvSpPr txBox="1"/>
          <p:nvPr>
            <p:ph idx="4294967295" type="subTitle"/>
          </p:nvPr>
        </p:nvSpPr>
        <p:spPr>
          <a:xfrm>
            <a:off x="457200" y="2460128"/>
            <a:ext cx="2080500" cy="1252800"/>
          </a:xfrm>
          <a:prstGeom prst="rect">
            <a:avLst/>
          </a:prstGeom>
        </p:spPr>
        <p:txBody>
          <a:bodyPr anchorCtr="0" anchor="t" bIns="0" lIns="0" spcFirstLastPara="1" rIns="0" wrap="square" tIns="0">
            <a:noAutofit/>
          </a:bodyPr>
          <a:lstStyle/>
          <a:p>
            <a:pPr indent="-180340" lvl="0" marL="228600" rtl="0" algn="l">
              <a:spcBef>
                <a:spcPts val="600"/>
              </a:spcBef>
              <a:spcAft>
                <a:spcPts val="0"/>
              </a:spcAft>
              <a:buSzPts val="1400"/>
              <a:buChar char="╸"/>
            </a:pPr>
            <a:r>
              <a:t/>
            </a:r>
            <a:endParaRPr sz="1400"/>
          </a:p>
        </p:txBody>
      </p:sp>
      <p:sp>
        <p:nvSpPr>
          <p:cNvPr id="258" name="Google Shape;258;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8"/>
          <p:cNvSpPr txBox="1"/>
          <p:nvPr/>
        </p:nvSpPr>
        <p:spPr>
          <a:xfrm>
            <a:off x="0" y="0"/>
            <a:ext cx="2230500" cy="18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accent1"/>
                </a:solidFill>
              </a:rPr>
              <a:t> </a:t>
            </a:r>
            <a:r>
              <a:rPr lang="en" sz="7200">
                <a:solidFill>
                  <a:schemeClr val="accent1"/>
                </a:solidFill>
              </a:rPr>
              <a:t>😉</a:t>
            </a:r>
            <a:endParaRPr/>
          </a:p>
        </p:txBody>
      </p:sp>
      <p:pic>
        <p:nvPicPr>
          <p:cNvPr id="260" name="Google Shape;260;p38"/>
          <p:cNvPicPr preferRelativeResize="0"/>
          <p:nvPr/>
        </p:nvPicPr>
        <p:blipFill rotWithShape="1">
          <a:blip r:embed="rId4">
            <a:alphaModFix/>
          </a:blip>
          <a:srcRect b="24684" l="0" r="0" t="24689"/>
          <a:stretch/>
        </p:blipFill>
        <p:spPr>
          <a:xfrm>
            <a:off x="0" y="0"/>
            <a:ext cx="9144000" cy="5143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7"/>
          <p:cNvSpPr txBox="1"/>
          <p:nvPr>
            <p:ph type="title"/>
          </p:nvPr>
        </p:nvSpPr>
        <p:spPr>
          <a:xfrm>
            <a:off x="457200" y="587675"/>
            <a:ext cx="5343900" cy="7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4500">
                <a:solidFill>
                  <a:srgbClr val="E91E63"/>
                </a:solidFill>
                <a:latin typeface="IBM Plex Sans Condensed"/>
                <a:ea typeface="IBM Plex Sans Condensed"/>
                <a:cs typeface="IBM Plex Sans Condensed"/>
                <a:sym typeface="IBM Plex Sans Condensed"/>
              </a:rPr>
              <a:t>INTRODUCTION</a:t>
            </a:r>
            <a:endParaRPr b="1" sz="4500">
              <a:solidFill>
                <a:srgbClr val="E91E63"/>
              </a:solidFill>
              <a:latin typeface="IBM Plex Sans Condensed"/>
              <a:ea typeface="IBM Plex Sans Condensed"/>
              <a:cs typeface="IBM Plex Sans Condensed"/>
              <a:sym typeface="IBM Plex Sans Condensed"/>
            </a:endParaRPr>
          </a:p>
        </p:txBody>
      </p:sp>
      <p:sp>
        <p:nvSpPr>
          <p:cNvPr id="99" name="Google Shape;99;p17"/>
          <p:cNvSpPr txBox="1"/>
          <p:nvPr>
            <p:ph idx="2" type="body"/>
          </p:nvPr>
        </p:nvSpPr>
        <p:spPr>
          <a:xfrm>
            <a:off x="2694100" y="3097625"/>
            <a:ext cx="2229300" cy="129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t>CAPTION GENERATOR</a:t>
            </a:r>
            <a:endParaRPr b="1" sz="1200"/>
          </a:p>
          <a:p>
            <a:pPr indent="0" lvl="0" marL="0" rtl="0" algn="l">
              <a:spcBef>
                <a:spcPts val="600"/>
              </a:spcBef>
              <a:spcAft>
                <a:spcPts val="0"/>
              </a:spcAft>
              <a:buNone/>
            </a:pPr>
            <a:r>
              <a:rPr b="1" lang="en" sz="1200"/>
              <a:t>Model which processes images and generates a caption. This model has an image processing part which uses CNN and caption generation part which uses RNN with GRU.</a:t>
            </a:r>
            <a:endParaRPr b="1" sz="1200"/>
          </a:p>
          <a:p>
            <a:pPr indent="0" lvl="0" marL="0" rtl="0" algn="l">
              <a:spcBef>
                <a:spcPts val="600"/>
              </a:spcBef>
              <a:spcAft>
                <a:spcPts val="0"/>
              </a:spcAft>
              <a:buNone/>
            </a:pPr>
            <a:r>
              <a:t/>
            </a:r>
            <a:endParaRPr sz="1200"/>
          </a:p>
          <a:p>
            <a:pPr indent="0" lvl="0" marL="0" rtl="0" algn="l">
              <a:spcBef>
                <a:spcPts val="600"/>
              </a:spcBef>
              <a:spcAft>
                <a:spcPts val="0"/>
              </a:spcAft>
              <a:buClr>
                <a:schemeClr val="dk1"/>
              </a:buClr>
              <a:buSzPts val="1100"/>
              <a:buFont typeface="Arial"/>
              <a:buNone/>
            </a:pPr>
            <a:r>
              <a:t/>
            </a:r>
            <a:endParaRPr b="1" sz="1200"/>
          </a:p>
        </p:txBody>
      </p:sp>
      <p:sp>
        <p:nvSpPr>
          <p:cNvPr id="100" name="Google Shape;100;p17"/>
          <p:cNvSpPr txBox="1"/>
          <p:nvPr>
            <p:ph idx="1" type="body"/>
          </p:nvPr>
        </p:nvSpPr>
        <p:spPr>
          <a:xfrm>
            <a:off x="457200" y="3097625"/>
            <a:ext cx="2186100" cy="9003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200"/>
              <a:t>SONNET GENERATOR</a:t>
            </a:r>
            <a:endParaRPr b="1" sz="1200"/>
          </a:p>
          <a:p>
            <a:pPr indent="0" lvl="0" marL="0" rtl="0" algn="l">
              <a:spcBef>
                <a:spcPts val="600"/>
              </a:spcBef>
              <a:spcAft>
                <a:spcPts val="0"/>
              </a:spcAft>
              <a:buClr>
                <a:schemeClr val="dk1"/>
              </a:buClr>
              <a:buSzPts val="1100"/>
              <a:buFont typeface="Arial"/>
              <a:buNone/>
            </a:pPr>
            <a:r>
              <a:rPr b="1" lang="en" sz="1200"/>
              <a:t>Model which generates the 14 line sonnet which employs RNN with LSTM.</a:t>
            </a:r>
            <a:endParaRPr b="1" sz="1200"/>
          </a:p>
          <a:p>
            <a:pPr indent="0" lvl="0" marL="0" rtl="0" algn="l">
              <a:spcBef>
                <a:spcPts val="600"/>
              </a:spcBef>
              <a:spcAft>
                <a:spcPts val="0"/>
              </a:spcAft>
              <a:buClr>
                <a:schemeClr val="dk1"/>
              </a:buClr>
              <a:buSzPts val="1100"/>
              <a:buFont typeface="Arial"/>
              <a:buNone/>
            </a:pPr>
            <a:r>
              <a:t/>
            </a:r>
            <a:endParaRPr/>
          </a:p>
        </p:txBody>
      </p:sp>
      <p:sp>
        <p:nvSpPr>
          <p:cNvPr id="101" name="Google Shape;101;p17"/>
          <p:cNvSpPr txBox="1"/>
          <p:nvPr>
            <p:ph idx="2" type="body"/>
          </p:nvPr>
        </p:nvSpPr>
        <p:spPr>
          <a:xfrm>
            <a:off x="457200" y="1306475"/>
            <a:ext cx="3923400" cy="1141200"/>
          </a:xfrm>
          <a:prstGeom prst="rect">
            <a:avLst/>
          </a:prstGeom>
        </p:spPr>
        <p:txBody>
          <a:bodyPr anchorCtr="0" anchor="t" bIns="0" lIns="0" spcFirstLastPara="1" rIns="0" wrap="square" tIns="0">
            <a:noAutofit/>
          </a:bodyPr>
          <a:lstStyle/>
          <a:p>
            <a:pPr indent="-304800" lvl="0" marL="457200" rtl="0" algn="l">
              <a:spcBef>
                <a:spcPts val="0"/>
              </a:spcBef>
              <a:spcAft>
                <a:spcPts val="0"/>
              </a:spcAft>
              <a:buClr>
                <a:srgbClr val="F1C232"/>
              </a:buClr>
              <a:buSzPts val="1200"/>
              <a:buChar char="●"/>
            </a:pPr>
            <a:r>
              <a:rPr lang="en" sz="1200">
                <a:solidFill>
                  <a:srgbClr val="F1C232"/>
                </a:solidFill>
              </a:rPr>
              <a:t>Deep Learning is a fast upcoming field and a subset of Machine Learning.</a:t>
            </a:r>
            <a:endParaRPr sz="1200">
              <a:solidFill>
                <a:srgbClr val="F1C232"/>
              </a:solidFill>
            </a:endParaRPr>
          </a:p>
          <a:p>
            <a:pPr indent="-304800" lvl="0" marL="457200" rtl="0" algn="l">
              <a:spcBef>
                <a:spcPts val="0"/>
              </a:spcBef>
              <a:spcAft>
                <a:spcPts val="0"/>
              </a:spcAft>
              <a:buClr>
                <a:srgbClr val="F1C232"/>
              </a:buClr>
              <a:buSzPts val="1200"/>
              <a:buChar char="●"/>
            </a:pPr>
            <a:r>
              <a:rPr lang="en" sz="1200">
                <a:solidFill>
                  <a:srgbClr val="F1C232"/>
                </a:solidFill>
              </a:rPr>
              <a:t>It mimics the human learning principle – “Learn by Example”. </a:t>
            </a:r>
            <a:endParaRPr sz="1200">
              <a:solidFill>
                <a:srgbClr val="F1C232"/>
              </a:solidFill>
            </a:endParaRPr>
          </a:p>
          <a:p>
            <a:pPr indent="-304800" lvl="0" marL="457200" rtl="0" algn="l">
              <a:spcBef>
                <a:spcPts val="0"/>
              </a:spcBef>
              <a:spcAft>
                <a:spcPts val="0"/>
              </a:spcAft>
              <a:buClr>
                <a:srgbClr val="F1C232"/>
              </a:buClr>
              <a:buSzPts val="1200"/>
              <a:buChar char="●"/>
            </a:pPr>
            <a:r>
              <a:rPr lang="en" sz="1200">
                <a:solidFill>
                  <a:srgbClr val="F1C232"/>
                </a:solidFill>
              </a:rPr>
              <a:t> Self driving cars, Natural Language Processing, Visual Recognition and countless more.</a:t>
            </a:r>
            <a:endParaRPr sz="1200">
              <a:solidFill>
                <a:srgbClr val="F1C232"/>
              </a:solidFill>
            </a:endParaRPr>
          </a:p>
          <a:p>
            <a:pPr indent="0" lvl="0" marL="914400" rtl="0" algn="l">
              <a:spcBef>
                <a:spcPts val="0"/>
              </a:spcBef>
              <a:spcAft>
                <a:spcPts val="0"/>
              </a:spcAft>
              <a:buNone/>
            </a:pPr>
            <a:r>
              <a:t/>
            </a:r>
            <a:endParaRPr sz="1200">
              <a:solidFill>
                <a:schemeClr val="accent3"/>
              </a:solidFill>
            </a:endParaRPr>
          </a:p>
          <a:p>
            <a:pPr indent="0" lvl="0" marL="0" rtl="0" algn="l">
              <a:spcBef>
                <a:spcPts val="0"/>
              </a:spcBef>
              <a:spcAft>
                <a:spcPts val="0"/>
              </a:spcAft>
              <a:buNone/>
            </a:pPr>
            <a:r>
              <a:t/>
            </a:r>
            <a:endParaRPr sz="1200">
              <a:solidFill>
                <a:schemeClr val="accent3"/>
              </a:solidFill>
            </a:endParaRPr>
          </a:p>
          <a:p>
            <a:pPr indent="0" lvl="0" marL="0" rtl="0" algn="l">
              <a:spcBef>
                <a:spcPts val="0"/>
              </a:spcBef>
              <a:spcAft>
                <a:spcPts val="0"/>
              </a:spcAft>
              <a:buNone/>
            </a:pPr>
            <a:r>
              <a:t/>
            </a:r>
            <a:endParaRPr sz="1200">
              <a:solidFill>
                <a:schemeClr val="accent3"/>
              </a:solidFill>
            </a:endParaRPr>
          </a:p>
        </p:txBody>
      </p:sp>
      <p:sp>
        <p:nvSpPr>
          <p:cNvPr id="102" name="Google Shape;102;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a:off x="457200" y="1873800"/>
            <a:ext cx="3350400" cy="100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IBM Plex Sans Condensed"/>
                <a:ea typeface="IBM Plex Sans Condensed"/>
                <a:cs typeface="IBM Plex Sans Condensed"/>
                <a:sym typeface="IBM Plex Sans Condensed"/>
              </a:rPr>
              <a:t>KEYWORDS</a:t>
            </a:r>
            <a:endParaRPr>
              <a:latin typeface="IBM Plex Sans Condensed"/>
              <a:ea typeface="IBM Plex Sans Condensed"/>
              <a:cs typeface="IBM Plex Sans Condensed"/>
              <a:sym typeface="IBM Plex Sans Condensed"/>
            </a:endParaRPr>
          </a:p>
        </p:txBody>
      </p:sp>
      <p:sp>
        <p:nvSpPr>
          <p:cNvPr id="108" name="Google Shape;108;p18"/>
          <p:cNvSpPr txBox="1"/>
          <p:nvPr>
            <p:ph idx="1" type="subTitle"/>
          </p:nvPr>
        </p:nvSpPr>
        <p:spPr>
          <a:xfrm>
            <a:off x="457200" y="2978101"/>
            <a:ext cx="3350400" cy="29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rPr>
              <a:t>BRIEF INTRODUCTION</a:t>
            </a:r>
            <a:endParaRPr>
              <a:solidFill>
                <a:srgbClr val="FFFFFF"/>
              </a:solidFill>
            </a:endParaRPr>
          </a:p>
        </p:txBody>
      </p:sp>
      <p:pic>
        <p:nvPicPr>
          <p:cNvPr id="109" name="Google Shape;109;p18"/>
          <p:cNvPicPr preferRelativeResize="0"/>
          <p:nvPr/>
        </p:nvPicPr>
        <p:blipFill>
          <a:blip r:embed="rId3">
            <a:alphaModFix/>
          </a:blip>
          <a:stretch>
            <a:fillRect/>
          </a:stretch>
        </p:blipFill>
        <p:spPr>
          <a:xfrm>
            <a:off x="4922900" y="2184850"/>
            <a:ext cx="4129401" cy="1521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113" name="Shape 113"/>
        <p:cNvGrpSpPr/>
        <p:nvPr/>
      </p:nvGrpSpPr>
      <p:grpSpPr>
        <a:xfrm>
          <a:off x="0" y="0"/>
          <a:ext cx="0" cy="0"/>
          <a:chOff x="0" y="0"/>
          <a:chExt cx="0" cy="0"/>
        </a:xfrm>
      </p:grpSpPr>
      <p:sp>
        <p:nvSpPr>
          <p:cNvPr id="114" name="Google Shape;114;p19"/>
          <p:cNvSpPr txBox="1"/>
          <p:nvPr>
            <p:ph idx="1" type="body"/>
          </p:nvPr>
        </p:nvSpPr>
        <p:spPr>
          <a:xfrm>
            <a:off x="2349350" y="592700"/>
            <a:ext cx="4612200" cy="37761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a:t>DNN-Deep Neural Networks</a:t>
            </a:r>
            <a:endParaRPr/>
          </a:p>
          <a:p>
            <a:pPr indent="0" lvl="0" marL="0" rtl="0" algn="ctr">
              <a:spcBef>
                <a:spcPts val="600"/>
              </a:spcBef>
              <a:spcAft>
                <a:spcPts val="0"/>
              </a:spcAft>
              <a:buNone/>
            </a:pPr>
            <a:r>
              <a:rPr lang="en"/>
              <a:t>CNN-Convolutional Neural Networks</a:t>
            </a:r>
            <a:endParaRPr/>
          </a:p>
          <a:p>
            <a:pPr indent="0" lvl="0" marL="0" rtl="0" algn="ctr">
              <a:spcBef>
                <a:spcPts val="600"/>
              </a:spcBef>
              <a:spcAft>
                <a:spcPts val="0"/>
              </a:spcAft>
              <a:buNone/>
            </a:pPr>
            <a:r>
              <a:rPr lang="en"/>
              <a:t>LSTM-Long short-term Memory</a:t>
            </a:r>
            <a:endParaRPr/>
          </a:p>
          <a:p>
            <a:pPr indent="0" lvl="0" marL="0" rtl="0" algn="ctr">
              <a:spcBef>
                <a:spcPts val="600"/>
              </a:spcBef>
              <a:spcAft>
                <a:spcPts val="0"/>
              </a:spcAft>
              <a:buNone/>
            </a:pPr>
            <a:r>
              <a:rPr lang="en"/>
              <a:t>GRU-Gated Recurrent Unit</a:t>
            </a:r>
            <a:endParaRPr/>
          </a:p>
          <a:p>
            <a:pPr indent="0" lvl="0" marL="0" rtl="0" algn="ctr">
              <a:spcBef>
                <a:spcPts val="600"/>
              </a:spcBef>
              <a:spcAft>
                <a:spcPts val="0"/>
              </a:spcAft>
              <a:buNone/>
            </a:pPr>
            <a:r>
              <a:rPr lang="en"/>
              <a:t>VGG16 state-of-the-art model</a:t>
            </a:r>
            <a:endParaRPr/>
          </a:p>
        </p:txBody>
      </p:sp>
      <p:sp>
        <p:nvSpPr>
          <p:cNvPr id="115" name="Google Shape;115;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19"/>
          <p:cNvPicPr preferRelativeResize="0"/>
          <p:nvPr/>
        </p:nvPicPr>
        <p:blipFill>
          <a:blip r:embed="rId3">
            <a:alphaModFix/>
          </a:blip>
          <a:stretch>
            <a:fillRect/>
          </a:stretch>
        </p:blipFill>
        <p:spPr>
          <a:xfrm>
            <a:off x="235175" y="144125"/>
            <a:ext cx="2017951" cy="1568999"/>
          </a:xfrm>
          <a:prstGeom prst="rect">
            <a:avLst/>
          </a:prstGeom>
          <a:noFill/>
          <a:ln>
            <a:noFill/>
          </a:ln>
        </p:spPr>
      </p:pic>
      <p:pic>
        <p:nvPicPr>
          <p:cNvPr id="117" name="Google Shape;117;p19"/>
          <p:cNvPicPr preferRelativeResize="0"/>
          <p:nvPr/>
        </p:nvPicPr>
        <p:blipFill>
          <a:blip r:embed="rId4">
            <a:alphaModFix/>
          </a:blip>
          <a:stretch>
            <a:fillRect/>
          </a:stretch>
        </p:blipFill>
        <p:spPr>
          <a:xfrm>
            <a:off x="6700125" y="3620875"/>
            <a:ext cx="2329149" cy="1310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0"/>
          <p:cNvSpPr txBox="1"/>
          <p:nvPr>
            <p:ph type="ctrTitle"/>
          </p:nvPr>
        </p:nvSpPr>
        <p:spPr>
          <a:xfrm>
            <a:off x="457200" y="1873800"/>
            <a:ext cx="3350400" cy="1007400"/>
          </a:xfrm>
          <a:prstGeom prst="rect">
            <a:avLst/>
          </a:prstGeom>
        </p:spPr>
        <p:txBody>
          <a:bodyPr anchorCtr="0" anchor="b" bIns="0" lIns="0" spcFirstLastPara="1" rIns="0" wrap="square" tIns="0">
            <a:noAutofit/>
          </a:bodyPr>
          <a:lstStyle/>
          <a:p>
            <a:pPr indent="-457200" lvl="0" marL="457200" rtl="0" algn="l">
              <a:spcBef>
                <a:spcPts val="0"/>
              </a:spcBef>
              <a:spcAft>
                <a:spcPts val="0"/>
              </a:spcAft>
              <a:buSzPts val="3600"/>
              <a:buAutoNum type="arabicPeriod"/>
            </a:pPr>
            <a:r>
              <a:rPr lang="en"/>
              <a:t>TOOLS AND PLUGINS</a:t>
            </a:r>
            <a:endParaRPr/>
          </a:p>
        </p:txBody>
      </p:sp>
      <p:sp>
        <p:nvSpPr>
          <p:cNvPr id="123" name="Google Shape;123;p20"/>
          <p:cNvSpPr txBox="1"/>
          <p:nvPr>
            <p:ph idx="1" type="subTitle"/>
          </p:nvPr>
        </p:nvSpPr>
        <p:spPr>
          <a:xfrm>
            <a:off x="457200" y="2978101"/>
            <a:ext cx="3350400" cy="29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SETTING UP THE ENVIRONMENT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 type="body"/>
          </p:nvPr>
        </p:nvSpPr>
        <p:spPr>
          <a:xfrm>
            <a:off x="3141625" y="189650"/>
            <a:ext cx="2860800" cy="49083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
                <a:solidFill>
                  <a:schemeClr val="accent1"/>
                </a:solidFill>
              </a:rPr>
              <a:t>Python 3.7</a:t>
            </a:r>
            <a:endParaRPr>
              <a:solidFill>
                <a:schemeClr val="accent1"/>
              </a:solidFill>
            </a:endParaRPr>
          </a:p>
          <a:p>
            <a:pPr indent="0" lvl="0" marL="0" rtl="0" algn="ctr">
              <a:spcBef>
                <a:spcPts val="600"/>
              </a:spcBef>
              <a:spcAft>
                <a:spcPts val="0"/>
              </a:spcAft>
              <a:buNone/>
            </a:pPr>
            <a:r>
              <a:rPr lang="en">
                <a:solidFill>
                  <a:schemeClr val="accent1"/>
                </a:solidFill>
              </a:rPr>
              <a:t>Tensorflow 2.x</a:t>
            </a:r>
            <a:endParaRPr>
              <a:solidFill>
                <a:schemeClr val="accent1"/>
              </a:solidFill>
            </a:endParaRPr>
          </a:p>
          <a:p>
            <a:pPr indent="0" lvl="0" marL="0" rtl="0" algn="ctr">
              <a:spcBef>
                <a:spcPts val="600"/>
              </a:spcBef>
              <a:spcAft>
                <a:spcPts val="0"/>
              </a:spcAft>
              <a:buNone/>
            </a:pPr>
            <a:r>
              <a:rPr lang="en">
                <a:solidFill>
                  <a:schemeClr val="accent1"/>
                </a:solidFill>
              </a:rPr>
              <a:t>Google colab</a:t>
            </a:r>
            <a:endParaRPr>
              <a:solidFill>
                <a:schemeClr val="accent1"/>
              </a:solidFill>
            </a:endParaRPr>
          </a:p>
          <a:p>
            <a:pPr indent="0" lvl="0" marL="0" rtl="0" algn="ctr">
              <a:spcBef>
                <a:spcPts val="600"/>
              </a:spcBef>
              <a:spcAft>
                <a:spcPts val="0"/>
              </a:spcAft>
              <a:buNone/>
            </a:pPr>
            <a:r>
              <a:rPr lang="en">
                <a:solidFill>
                  <a:schemeClr val="accent1"/>
                </a:solidFill>
              </a:rPr>
              <a:t>HTML</a:t>
            </a:r>
            <a:endParaRPr>
              <a:solidFill>
                <a:schemeClr val="accent1"/>
              </a:solidFill>
            </a:endParaRPr>
          </a:p>
          <a:p>
            <a:pPr indent="0" lvl="0" marL="0" rtl="0" algn="ctr">
              <a:spcBef>
                <a:spcPts val="600"/>
              </a:spcBef>
              <a:spcAft>
                <a:spcPts val="0"/>
              </a:spcAft>
              <a:buNone/>
            </a:pPr>
            <a:r>
              <a:rPr lang="en">
                <a:solidFill>
                  <a:schemeClr val="accent1"/>
                </a:solidFill>
              </a:rPr>
              <a:t>CSS </a:t>
            </a:r>
            <a:endParaRPr>
              <a:solidFill>
                <a:schemeClr val="accent1"/>
              </a:solidFill>
            </a:endParaRPr>
          </a:p>
          <a:p>
            <a:pPr indent="0" lvl="0" marL="0" rtl="0" algn="ctr">
              <a:spcBef>
                <a:spcPts val="600"/>
              </a:spcBef>
              <a:spcAft>
                <a:spcPts val="0"/>
              </a:spcAft>
              <a:buNone/>
            </a:pPr>
            <a:r>
              <a:rPr lang="en">
                <a:solidFill>
                  <a:schemeClr val="accent1"/>
                </a:solidFill>
              </a:rPr>
              <a:t>javascript</a:t>
            </a:r>
            <a:endParaRPr>
              <a:solidFill>
                <a:schemeClr val="accent1"/>
              </a:solidFill>
            </a:endParaRPr>
          </a:p>
          <a:p>
            <a:pPr indent="0" lvl="0" marL="0" rtl="0" algn="ctr">
              <a:spcBef>
                <a:spcPts val="600"/>
              </a:spcBef>
              <a:spcAft>
                <a:spcPts val="0"/>
              </a:spcAft>
              <a:buNone/>
            </a:pPr>
            <a:r>
              <a:t/>
            </a:r>
            <a:endParaRPr>
              <a:solidFill>
                <a:schemeClr val="accent1"/>
              </a:solidFill>
            </a:endParaRPr>
          </a:p>
          <a:p>
            <a:pPr indent="0" lvl="0" marL="0" rtl="0" algn="ctr">
              <a:spcBef>
                <a:spcPts val="600"/>
              </a:spcBef>
              <a:spcAft>
                <a:spcPts val="0"/>
              </a:spcAft>
              <a:buNone/>
            </a:pPr>
            <a:r>
              <a:rPr lang="en">
                <a:solidFill>
                  <a:schemeClr val="accent1"/>
                </a:solidFill>
              </a:rPr>
              <a:t>Keras</a:t>
            </a:r>
            <a:endParaRPr>
              <a:solidFill>
                <a:schemeClr val="accent1"/>
              </a:solidFill>
            </a:endParaRPr>
          </a:p>
          <a:p>
            <a:pPr indent="0" lvl="0" marL="0" rtl="0" algn="ctr">
              <a:spcBef>
                <a:spcPts val="600"/>
              </a:spcBef>
              <a:spcAft>
                <a:spcPts val="0"/>
              </a:spcAft>
              <a:buNone/>
            </a:pPr>
            <a:r>
              <a:rPr lang="en">
                <a:solidFill>
                  <a:schemeClr val="accent1"/>
                </a:solidFill>
              </a:rPr>
              <a:t>PIL</a:t>
            </a:r>
            <a:endParaRPr>
              <a:solidFill>
                <a:schemeClr val="accent1"/>
              </a:solidFill>
            </a:endParaRPr>
          </a:p>
          <a:p>
            <a:pPr indent="0" lvl="0" marL="0" rtl="0" algn="ctr">
              <a:spcBef>
                <a:spcPts val="600"/>
              </a:spcBef>
              <a:spcAft>
                <a:spcPts val="0"/>
              </a:spcAft>
              <a:buNone/>
            </a:pPr>
            <a:r>
              <a:rPr lang="en">
                <a:solidFill>
                  <a:schemeClr val="accent1"/>
                </a:solidFill>
              </a:rPr>
              <a:t>Hyperas</a:t>
            </a:r>
            <a:endParaRPr>
              <a:solidFill>
                <a:schemeClr val="accent1"/>
              </a:solidFill>
            </a:endParaRPr>
          </a:p>
          <a:p>
            <a:pPr indent="0" lvl="0" marL="0" rtl="0" algn="ctr">
              <a:spcBef>
                <a:spcPts val="600"/>
              </a:spcBef>
              <a:spcAft>
                <a:spcPts val="0"/>
              </a:spcAft>
              <a:buNone/>
            </a:pPr>
            <a:r>
              <a:rPr lang="en">
                <a:solidFill>
                  <a:schemeClr val="accent1"/>
                </a:solidFill>
              </a:rPr>
              <a:t>Flask</a:t>
            </a:r>
            <a:endParaRPr>
              <a:solidFill>
                <a:schemeClr val="accent1"/>
              </a:solidFill>
            </a:endParaRPr>
          </a:p>
          <a:p>
            <a:pPr indent="0" lvl="0" marL="0" rtl="0" algn="l">
              <a:spcBef>
                <a:spcPts val="600"/>
              </a:spcBef>
              <a:spcAft>
                <a:spcPts val="0"/>
              </a:spcAft>
              <a:buNone/>
            </a:pPr>
            <a:r>
              <a:t/>
            </a:r>
            <a:endParaRPr>
              <a:solidFill>
                <a:schemeClr val="accent1"/>
              </a:solidFill>
            </a:endParaRPr>
          </a:p>
        </p:txBody>
      </p:sp>
      <p:sp>
        <p:nvSpPr>
          <p:cNvPr id="129" name="Google Shape;129;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1"/>
          <p:cNvPicPr preferRelativeResize="0"/>
          <p:nvPr/>
        </p:nvPicPr>
        <p:blipFill>
          <a:blip r:embed="rId4">
            <a:alphaModFix/>
          </a:blip>
          <a:stretch>
            <a:fillRect/>
          </a:stretch>
        </p:blipFill>
        <p:spPr>
          <a:xfrm>
            <a:off x="319275" y="129650"/>
            <a:ext cx="1850375" cy="1850375"/>
          </a:xfrm>
          <a:prstGeom prst="rect">
            <a:avLst/>
          </a:prstGeom>
          <a:noFill/>
          <a:ln>
            <a:noFill/>
          </a:ln>
        </p:spPr>
      </p:pic>
      <p:pic>
        <p:nvPicPr>
          <p:cNvPr id="131" name="Google Shape;131;p21"/>
          <p:cNvPicPr preferRelativeResize="0"/>
          <p:nvPr/>
        </p:nvPicPr>
        <p:blipFill>
          <a:blip r:embed="rId5">
            <a:alphaModFix/>
          </a:blip>
          <a:stretch>
            <a:fillRect/>
          </a:stretch>
        </p:blipFill>
        <p:spPr>
          <a:xfrm>
            <a:off x="6971800" y="3271175"/>
            <a:ext cx="2125749" cy="1771450"/>
          </a:xfrm>
          <a:prstGeom prst="rect">
            <a:avLst/>
          </a:prstGeom>
          <a:noFill/>
          <a:ln>
            <a:noFill/>
          </a:ln>
        </p:spPr>
      </p:pic>
      <p:pic>
        <p:nvPicPr>
          <p:cNvPr id="132" name="Google Shape;132;p21"/>
          <p:cNvPicPr preferRelativeResize="0"/>
          <p:nvPr/>
        </p:nvPicPr>
        <p:blipFill>
          <a:blip r:embed="rId6">
            <a:alphaModFix/>
          </a:blip>
          <a:stretch>
            <a:fillRect/>
          </a:stretch>
        </p:blipFill>
        <p:spPr>
          <a:xfrm>
            <a:off x="222350" y="3581350"/>
            <a:ext cx="1562100" cy="1562100"/>
          </a:xfrm>
          <a:prstGeom prst="rect">
            <a:avLst/>
          </a:prstGeom>
          <a:noFill/>
          <a:ln>
            <a:noFill/>
          </a:ln>
        </p:spPr>
      </p:pic>
      <p:pic>
        <p:nvPicPr>
          <p:cNvPr id="133" name="Google Shape;133;p21"/>
          <p:cNvPicPr preferRelativeResize="0"/>
          <p:nvPr/>
        </p:nvPicPr>
        <p:blipFill>
          <a:blip r:embed="rId7">
            <a:alphaModFix/>
          </a:blip>
          <a:stretch>
            <a:fillRect/>
          </a:stretch>
        </p:blipFill>
        <p:spPr>
          <a:xfrm>
            <a:off x="7361050" y="38600"/>
            <a:ext cx="1698649" cy="169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2"/>
          <p:cNvSpPr txBox="1"/>
          <p:nvPr>
            <p:ph idx="4294967295" type="subTitle"/>
          </p:nvPr>
        </p:nvSpPr>
        <p:spPr>
          <a:xfrm>
            <a:off x="487550" y="1536050"/>
            <a:ext cx="3540900" cy="489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BD2A35"/>
                </a:solidFill>
                <a:latin typeface="IBM Plex Sans Condensed"/>
                <a:ea typeface="IBM Plex Sans Condensed"/>
                <a:cs typeface="IBM Plex Sans Condensed"/>
                <a:sym typeface="IBM Plex Sans Condensed"/>
              </a:rPr>
              <a:t>COCO2014 VALIDATION DATASET</a:t>
            </a:r>
            <a:endParaRPr b="1" sz="1800">
              <a:solidFill>
                <a:srgbClr val="BD2A35"/>
              </a:solidFill>
              <a:latin typeface="IBM Plex Sans Condensed"/>
              <a:ea typeface="IBM Plex Sans Condensed"/>
              <a:cs typeface="IBM Plex Sans Condensed"/>
              <a:sym typeface="IBM Plex Sans Condensed"/>
            </a:endParaRPr>
          </a:p>
        </p:txBody>
      </p:sp>
      <p:grpSp>
        <p:nvGrpSpPr>
          <p:cNvPr id="139" name="Google Shape;139;p22"/>
          <p:cNvGrpSpPr/>
          <p:nvPr/>
        </p:nvGrpSpPr>
        <p:grpSpPr>
          <a:xfrm>
            <a:off x="6386384" y="1068222"/>
            <a:ext cx="2025186" cy="2025147"/>
            <a:chOff x="6643075" y="3664250"/>
            <a:chExt cx="407950" cy="407975"/>
          </a:xfrm>
        </p:grpSpPr>
        <p:sp>
          <p:nvSpPr>
            <p:cNvPr id="140" name="Google Shape;140;p22"/>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22"/>
          <p:cNvGrpSpPr/>
          <p:nvPr/>
        </p:nvGrpSpPr>
        <p:grpSpPr>
          <a:xfrm rot="-587484">
            <a:off x="6267723" y="3357178"/>
            <a:ext cx="832620" cy="832573"/>
            <a:chOff x="576250" y="4319400"/>
            <a:chExt cx="442075" cy="442050"/>
          </a:xfrm>
        </p:grpSpPr>
        <p:sp>
          <p:nvSpPr>
            <p:cNvPr id="143" name="Google Shape;143;p22"/>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2"/>
          <p:cNvSpPr/>
          <p:nvPr/>
        </p:nvSpPr>
        <p:spPr>
          <a:xfrm>
            <a:off x="5902109" y="1536042"/>
            <a:ext cx="316555" cy="30225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rot="2697326">
            <a:off x="7988131" y="3083448"/>
            <a:ext cx="480511" cy="45881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8368271" y="2821523"/>
            <a:ext cx="192462" cy="18384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txBox="1"/>
          <p:nvPr>
            <p:ph idx="4294967295" type="ctrTitle"/>
          </p:nvPr>
        </p:nvSpPr>
        <p:spPr>
          <a:xfrm>
            <a:off x="457200" y="428250"/>
            <a:ext cx="3768300" cy="102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DATASET</a:t>
            </a:r>
            <a:endParaRPr sz="7200"/>
          </a:p>
        </p:txBody>
      </p:sp>
      <p:sp>
        <p:nvSpPr>
          <p:cNvPr id="151" name="Google Shape;151;p22"/>
          <p:cNvSpPr/>
          <p:nvPr/>
        </p:nvSpPr>
        <p:spPr>
          <a:xfrm rot="1280408">
            <a:off x="5682784" y="2447744"/>
            <a:ext cx="192443" cy="18384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22"/>
          <p:cNvPicPr preferRelativeResize="0"/>
          <p:nvPr/>
        </p:nvPicPr>
        <p:blipFill>
          <a:blip r:embed="rId4">
            <a:alphaModFix/>
          </a:blip>
          <a:stretch>
            <a:fillRect/>
          </a:stretch>
        </p:blipFill>
        <p:spPr>
          <a:xfrm>
            <a:off x="5655900" y="369225"/>
            <a:ext cx="2696600" cy="2022450"/>
          </a:xfrm>
          <a:prstGeom prst="rect">
            <a:avLst/>
          </a:prstGeom>
          <a:noFill/>
          <a:ln>
            <a:noFill/>
          </a:ln>
        </p:spPr>
      </p:pic>
      <p:pic>
        <p:nvPicPr>
          <p:cNvPr id="154" name="Google Shape;154;p22"/>
          <p:cNvPicPr preferRelativeResize="0"/>
          <p:nvPr/>
        </p:nvPicPr>
        <p:blipFill>
          <a:blip r:embed="rId5">
            <a:alphaModFix/>
          </a:blip>
          <a:stretch>
            <a:fillRect/>
          </a:stretch>
        </p:blipFill>
        <p:spPr>
          <a:xfrm>
            <a:off x="5655900" y="2762238"/>
            <a:ext cx="2696600" cy="2022450"/>
          </a:xfrm>
          <a:prstGeom prst="rect">
            <a:avLst/>
          </a:prstGeom>
          <a:noFill/>
          <a:ln>
            <a:noFill/>
          </a:ln>
        </p:spPr>
      </p:pic>
      <p:pic>
        <p:nvPicPr>
          <p:cNvPr id="155" name="Google Shape;155;p22"/>
          <p:cNvPicPr preferRelativeResize="0"/>
          <p:nvPr/>
        </p:nvPicPr>
        <p:blipFill>
          <a:blip r:embed="rId6">
            <a:alphaModFix/>
          </a:blip>
          <a:stretch>
            <a:fillRect/>
          </a:stretch>
        </p:blipFill>
        <p:spPr>
          <a:xfrm>
            <a:off x="1170725" y="2177450"/>
            <a:ext cx="2110238" cy="2813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3"/>
          <p:cNvSpPr txBox="1"/>
          <p:nvPr>
            <p:ph type="title"/>
          </p:nvPr>
        </p:nvSpPr>
        <p:spPr>
          <a:xfrm>
            <a:off x="457200" y="587675"/>
            <a:ext cx="5343900" cy="71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E91E63"/>
                </a:solidFill>
                <a:latin typeface="IBM Plex Sans Condensed"/>
                <a:ea typeface="IBM Plex Sans Condensed"/>
                <a:cs typeface="IBM Plex Sans Condensed"/>
                <a:sym typeface="IBM Plex Sans Condensed"/>
              </a:rPr>
              <a:t>ROLE OF MEMBERS</a:t>
            </a:r>
            <a:endParaRPr b="1">
              <a:solidFill>
                <a:srgbClr val="E91E63"/>
              </a:solidFill>
              <a:latin typeface="IBM Plex Sans Condensed"/>
              <a:ea typeface="IBM Plex Sans Condensed"/>
              <a:cs typeface="IBM Plex Sans Condensed"/>
              <a:sym typeface="IBM Plex Sans Condensed"/>
            </a:endParaRPr>
          </a:p>
        </p:txBody>
      </p:sp>
      <p:sp>
        <p:nvSpPr>
          <p:cNvPr id="161" name="Google Shape;161;p23"/>
          <p:cNvSpPr txBox="1"/>
          <p:nvPr>
            <p:ph idx="1" type="body"/>
          </p:nvPr>
        </p:nvSpPr>
        <p:spPr>
          <a:xfrm>
            <a:off x="166900" y="1421050"/>
            <a:ext cx="2442900" cy="1962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solidFill>
                  <a:srgbClr val="F1C232"/>
                </a:solidFill>
              </a:rPr>
              <a:t>JOHN P VELLANIKARAN</a:t>
            </a:r>
            <a:endParaRPr>
              <a:solidFill>
                <a:srgbClr val="F1C232"/>
              </a:solidFill>
            </a:endParaRPr>
          </a:p>
          <a:p>
            <a:pPr indent="-342900" lvl="0" marL="457200" rtl="0" algn="l">
              <a:spcBef>
                <a:spcPts val="600"/>
              </a:spcBef>
              <a:spcAft>
                <a:spcPts val="0"/>
              </a:spcAft>
              <a:buSzPts val="1800"/>
              <a:buChar char="●"/>
            </a:pPr>
            <a:r>
              <a:rPr lang="en"/>
              <a:t>LITERATURE SURVEY</a:t>
            </a:r>
            <a:endParaRPr/>
          </a:p>
          <a:p>
            <a:pPr indent="-342900" lvl="0" marL="457200" rtl="0" algn="l">
              <a:spcBef>
                <a:spcPts val="0"/>
              </a:spcBef>
              <a:spcAft>
                <a:spcPts val="0"/>
              </a:spcAft>
              <a:buSzPts val="1800"/>
              <a:buChar char="●"/>
            </a:pPr>
            <a:r>
              <a:rPr lang="en"/>
              <a:t>DATA PREPARATION</a:t>
            </a:r>
            <a:endParaRPr/>
          </a:p>
          <a:p>
            <a:pPr indent="-342900" lvl="0" marL="457200" rtl="0" algn="l">
              <a:spcBef>
                <a:spcPts val="0"/>
              </a:spcBef>
              <a:spcAft>
                <a:spcPts val="0"/>
              </a:spcAft>
              <a:buSzPts val="1800"/>
              <a:buChar char="●"/>
            </a:pPr>
            <a:r>
              <a:rPr lang="en"/>
              <a:t>TOKENIZATION</a:t>
            </a:r>
            <a:endParaRPr/>
          </a:p>
          <a:p>
            <a:pPr indent="-342900" lvl="0" marL="457200" rtl="0" algn="l">
              <a:spcBef>
                <a:spcPts val="0"/>
              </a:spcBef>
              <a:spcAft>
                <a:spcPts val="0"/>
              </a:spcAft>
              <a:buSzPts val="1800"/>
              <a:buChar char="●"/>
            </a:pPr>
            <a:r>
              <a:rPr lang="en"/>
              <a:t>IMAGE PROCESSING</a:t>
            </a:r>
            <a:endParaRPr/>
          </a:p>
          <a:p>
            <a:pPr indent="-342900" lvl="0" marL="457200" rtl="0" algn="l">
              <a:spcBef>
                <a:spcPts val="0"/>
              </a:spcBef>
              <a:spcAft>
                <a:spcPts val="0"/>
              </a:spcAft>
              <a:buSzPts val="1800"/>
              <a:buChar char="●"/>
            </a:pPr>
            <a:r>
              <a:rPr lang="en"/>
              <a:t>PARAMETER TUNING</a:t>
            </a:r>
            <a:endParaRPr/>
          </a:p>
        </p:txBody>
      </p:sp>
      <p:sp>
        <p:nvSpPr>
          <p:cNvPr id="162" name="Google Shape;162;p23"/>
          <p:cNvSpPr txBox="1"/>
          <p:nvPr>
            <p:ph idx="2" type="body"/>
          </p:nvPr>
        </p:nvSpPr>
        <p:spPr>
          <a:xfrm>
            <a:off x="2845800" y="1421050"/>
            <a:ext cx="2608800" cy="1962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solidFill>
                  <a:srgbClr val="F1C232"/>
                </a:solidFill>
              </a:rPr>
              <a:t>GAYATHRI ARAVIND</a:t>
            </a:r>
            <a:endParaRPr>
              <a:solidFill>
                <a:srgbClr val="F1C232"/>
              </a:solidFill>
            </a:endParaRPr>
          </a:p>
          <a:p>
            <a:pPr indent="-342900" lvl="0" marL="457200" rtl="0" algn="l">
              <a:spcBef>
                <a:spcPts val="600"/>
              </a:spcBef>
              <a:spcAft>
                <a:spcPts val="0"/>
              </a:spcAft>
              <a:buSzPts val="1800"/>
              <a:buChar char="●"/>
            </a:pPr>
            <a:r>
              <a:rPr lang="en"/>
              <a:t>LITERATURE SURVEY</a:t>
            </a:r>
            <a:endParaRPr/>
          </a:p>
          <a:p>
            <a:pPr indent="-342900" lvl="0" marL="457200" rtl="0" algn="l">
              <a:spcBef>
                <a:spcPts val="0"/>
              </a:spcBef>
              <a:spcAft>
                <a:spcPts val="0"/>
              </a:spcAft>
              <a:buSzPts val="1800"/>
              <a:buChar char="●"/>
            </a:pPr>
            <a:r>
              <a:rPr lang="en"/>
              <a:t>INITIAL ARCHITECTURE DESIGN</a:t>
            </a:r>
            <a:endParaRPr/>
          </a:p>
          <a:p>
            <a:pPr indent="-342900" lvl="0" marL="457200" rtl="0" algn="l">
              <a:spcBef>
                <a:spcPts val="0"/>
              </a:spcBef>
              <a:spcAft>
                <a:spcPts val="0"/>
              </a:spcAft>
              <a:buSzPts val="1800"/>
              <a:buChar char="●"/>
            </a:pPr>
            <a:r>
              <a:rPr lang="en"/>
              <a:t>PARAMETER TUNING</a:t>
            </a:r>
            <a:endParaRPr/>
          </a:p>
          <a:p>
            <a:pPr indent="0" lvl="0" marL="457200" rtl="0" algn="l">
              <a:spcBef>
                <a:spcPts val="600"/>
              </a:spcBef>
              <a:spcAft>
                <a:spcPts val="0"/>
              </a:spcAft>
              <a:buNone/>
            </a:pPr>
            <a:r>
              <a:t/>
            </a:r>
            <a:endParaRPr/>
          </a:p>
        </p:txBody>
      </p:sp>
      <p:sp>
        <p:nvSpPr>
          <p:cNvPr id="163" name="Google Shape;163;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23"/>
          <p:cNvSpPr txBox="1"/>
          <p:nvPr/>
        </p:nvSpPr>
        <p:spPr>
          <a:xfrm>
            <a:off x="751050" y="3671750"/>
            <a:ext cx="3777900" cy="7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News Cycle"/>
                <a:ea typeface="News Cycle"/>
                <a:cs typeface="News Cycle"/>
                <a:sym typeface="News Cycle"/>
              </a:rPr>
              <a:t>The best architecture was decided upon collectively as a result of extensive research into the reference materials provided and other resources</a:t>
            </a:r>
            <a:endParaRPr b="1">
              <a:solidFill>
                <a:srgbClr val="FFFFFF"/>
              </a:solidFill>
              <a:latin typeface="News Cycle"/>
              <a:ea typeface="News Cycle"/>
              <a:cs typeface="News Cycle"/>
              <a:sym typeface="News Cycl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stmoreland template">
  <a:themeElements>
    <a:clrScheme name="Custom 347">
      <a:dk1>
        <a:srgbClr val="18171D"/>
      </a:dk1>
      <a:lt1>
        <a:srgbClr val="FFFFFF"/>
      </a:lt1>
      <a:dk2>
        <a:srgbClr val="7A7788"/>
      </a:dk2>
      <a:lt2>
        <a:srgbClr val="F1F0F7"/>
      </a:lt2>
      <a:accent1>
        <a:srgbClr val="9FEC23"/>
      </a:accent1>
      <a:accent2>
        <a:srgbClr val="81C729"/>
      </a:accent2>
      <a:accent3>
        <a:srgbClr val="32A529"/>
      </a:accent3>
      <a:accent4>
        <a:srgbClr val="188B36"/>
      </a:accent4>
      <a:accent5>
        <a:srgbClr val="01411B"/>
      </a:accent5>
      <a:accent6>
        <a:srgbClr val="EB5A2C"/>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